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92" r:id="rId24"/>
    <p:sldId id="284" r:id="rId25"/>
    <p:sldId id="283" r:id="rId26"/>
    <p:sldId id="303" r:id="rId27"/>
    <p:sldId id="293" r:id="rId28"/>
    <p:sldId id="289" r:id="rId29"/>
    <p:sldId id="286" r:id="rId30"/>
    <p:sldId id="304" r:id="rId31"/>
    <p:sldId id="285" r:id="rId32"/>
    <p:sldId id="287" r:id="rId33"/>
    <p:sldId id="305" r:id="rId34"/>
    <p:sldId id="290" r:id="rId35"/>
    <p:sldId id="288" r:id="rId36"/>
    <p:sldId id="306" r:id="rId37"/>
    <p:sldId id="291" r:id="rId38"/>
    <p:sldId id="277" r:id="rId39"/>
    <p:sldId id="294" r:id="rId40"/>
    <p:sldId id="295" r:id="rId41"/>
    <p:sldId id="299" r:id="rId42"/>
    <p:sldId id="301" r:id="rId43"/>
    <p:sldId id="300" r:id="rId44"/>
    <p:sldId id="297" r:id="rId45"/>
    <p:sldId id="298" r:id="rId46"/>
    <p:sldId id="302" r:id="rId47"/>
    <p:sldId id="278" r:id="rId48"/>
    <p:sldId id="279" r:id="rId49"/>
    <p:sldId id="280" r:id="rId50"/>
    <p:sldId id="307" r:id="rId51"/>
    <p:sldId id="308" r:id="rId52"/>
    <p:sldId id="350" r:id="rId53"/>
    <p:sldId id="309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10" r:id="rId92"/>
    <p:sldId id="311" r:id="rId93"/>
    <p:sldId id="312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4B183"/>
    <a:srgbClr val="A7CC91"/>
    <a:srgbClr val="4372C3"/>
    <a:srgbClr val="EE7C31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73"/>
    <p:restoredTop sz="94643"/>
  </p:normalViewPr>
  <p:slideViewPr>
    <p:cSldViewPr snapToGrid="0" snapToObjects="1">
      <p:cViewPr varScale="1">
        <p:scale>
          <a:sx n="104" d="100"/>
          <a:sy n="104" d="100"/>
        </p:scale>
        <p:origin x="2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CA6CC-AD9C-0544-B544-5CF198B1449F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141BD-2E30-7144-8E18-48E9D91F0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85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141BD-2E30-7144-8E18-48E9D91F02B0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2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739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row_ptr</a:t>
            </a:r>
            <a:endParaRPr kumimoji="1" lang="zh-CN" altLang="en-US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664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col_ind</a:t>
            </a:r>
            <a:endParaRPr kumimoji="1" lang="zh-CN" altLang="en-US" sz="21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value</a:t>
            </a:r>
            <a:endParaRPr kumimoji="1" lang="zh-CN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17BA41-8DD9-A54B-A573-137D3214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01" y="3667369"/>
            <a:ext cx="7759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2" y="0"/>
            <a:ext cx="6924954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-1560000">
            <a:off x="2411925" y="88132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-2220000">
            <a:off x="1914622" y="12145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-3000000">
            <a:off x="1498066" y="16368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-1080000">
            <a:off x="2971848" y="65071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576807" y="5550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4194073" y="5828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780557" y="76519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5325100" y="105155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768436" y="14230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-4140000">
            <a:off x="1188436" y="217182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-4680000">
            <a:off x="992267" y="27730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2411926" y="1294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864311" y="11454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3286393" y="9868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731599" y="10885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4397156" y="12070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907665" y="11870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5294549" y="154980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6160606" y="19370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6393669" y="24279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6533513" y="30923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6513997" y="36753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6374540" y="429042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7380000">
            <a:off x="6143431" y="47850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7980000">
            <a:off x="5771137" y="52735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-2160000">
            <a:off x="5285543" y="566463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-960000">
            <a:off x="4771103" y="59275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-240000">
            <a:off x="4167484" y="60945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-5460000">
            <a:off x="952197" y="334536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000483" y="396405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224136" y="45232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1907482" y="546003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540618" y="50544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417517" y="58091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2986671" y="60292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579772" y="61236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161925" y="16946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777716" y="221438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425840" y="2594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651364" y="15476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393275" y="30534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>
            <a:off x="1304101" y="35459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500161" y="389889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-2160000">
            <a:off x="1799542" y="444071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170799" y="519896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114350" y="47428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725677" y="273080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3348554" y="13112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3024554" y="16097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946135" y="15443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523720" y="15868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720658" y="191719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373746" y="2261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114350" y="27180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732126" y="15581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710584" y="18452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744813" y="231658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850543" y="28061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5738883" y="40934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5865045" y="32071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6038411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5747422" y="46618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5320326" y="49368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4863571" y="5129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4572421" y="55130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651364" y="52793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4128735" y="54535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-1080000">
            <a:off x="3692375" y="55485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149128" y="554290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1872006" y="31099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-180000">
            <a:off x="1614996" y="339295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3232512" y="20037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4404450" y="179257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791460" y="1991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938462" y="18942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5378325" y="19907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5198491" y="22976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741268" y="22755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4263829" y="225051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920842" y="236886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575051" y="27055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308366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1991156" y="35266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015482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456073" y="37017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778196" y="31971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088860" y="278270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460046" y="241512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286099" y="32732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373746" y="4301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530085" y="48492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019545" y="497200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409185" y="514547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-840000">
            <a:off x="3791209" y="503858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4336909" y="487183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4879104" y="46591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5325099" y="442437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5439367" y="26072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5370824" y="303609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5309919" y="36064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5320326" y="40368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2970243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726594" y="40575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2852329" y="45072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159788" y="41185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963861" y="25536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4476871" y="26406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600774" y="292445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975399" y="263560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377896" y="465064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3871766" y="4634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462490" y="37060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639274" y="41816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4124823" y="429382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180000">
            <a:off x="4560004" y="4373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4867399" y="41330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4726497" y="365941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755440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120728" y="30186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780231" y="33772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280244" y="34934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3949961" y="38469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4412659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792807" y="627007"/>
            <a:ext cx="403626" cy="5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988693" y="877655"/>
            <a:ext cx="360475" cy="177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07713" y="677293"/>
            <a:ext cx="380708" cy="119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517032" y="1191524"/>
            <a:ext cx="276671" cy="23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959169" y="1564483"/>
            <a:ext cx="257078" cy="350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320965" y="2103548"/>
            <a:ext cx="140246" cy="296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542127" y="2600125"/>
            <a:ext cx="84355" cy="457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6640751" y="3271285"/>
            <a:ext cx="15793" cy="369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5952793" y="4947641"/>
            <a:ext cx="239817" cy="31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6310252" y="4465142"/>
            <a:ext cx="138914" cy="30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82562" y="627007"/>
            <a:ext cx="394245" cy="62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3394393" y="699007"/>
            <a:ext cx="290414" cy="28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6515914" y="3853690"/>
            <a:ext cx="87329" cy="40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5480917" y="5424550"/>
            <a:ext cx="324564" cy="24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108875" y="1000669"/>
            <a:ext cx="313980" cy="220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16995" y="756085"/>
            <a:ext cx="360139" cy="149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675487" y="1351541"/>
            <a:ext cx="260882" cy="274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3102097" y="791187"/>
            <a:ext cx="292296" cy="195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335140" y="1791556"/>
            <a:ext cx="201505" cy="351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122721" y="2344656"/>
            <a:ext cx="135011" cy="39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058312" y="2950663"/>
            <a:ext cx="19501" cy="358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140059" y="4139332"/>
            <a:ext cx="130131" cy="367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4082" y="4683733"/>
            <a:ext cx="189540" cy="35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19048" y="5935116"/>
            <a:ext cx="370391" cy="141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199903" y="6125532"/>
            <a:ext cx="379869" cy="70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982919" y="5800115"/>
            <a:ext cx="323250" cy="1696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972311" y="791187"/>
            <a:ext cx="129786" cy="35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062082" y="3525350"/>
            <a:ext cx="14825" cy="407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713614" y="5212686"/>
            <a:ext cx="213400" cy="257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103950" y="5593981"/>
            <a:ext cx="328036" cy="233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3795772" y="6174106"/>
            <a:ext cx="371975" cy="21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4383221" y="6029348"/>
            <a:ext cx="392066" cy="129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684807" y="699007"/>
            <a:ext cx="154792" cy="389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839599" y="725266"/>
            <a:ext cx="447504" cy="363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287103" y="725266"/>
            <a:ext cx="218053" cy="481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505156" y="903954"/>
            <a:ext cx="356429" cy="303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861585" y="903954"/>
            <a:ext cx="154080" cy="283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5123665" y="1179512"/>
            <a:ext cx="264124" cy="79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400962" y="1203263"/>
            <a:ext cx="1587" cy="346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08961" y="1550217"/>
            <a:ext cx="321194" cy="6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5818584" y="1538249"/>
            <a:ext cx="51468" cy="3069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926584" y="1917233"/>
            <a:ext cx="279049" cy="126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44183" y="2043995"/>
            <a:ext cx="361450" cy="272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960813" y="2388585"/>
            <a:ext cx="474099" cy="13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958543" y="2526961"/>
            <a:ext cx="476369" cy="279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6066543" y="2878192"/>
            <a:ext cx="503671" cy="296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6077365" y="3174356"/>
            <a:ext cx="492849" cy="132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6146411" y="3174356"/>
            <a:ext cx="423803" cy="498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6254411" y="3734828"/>
            <a:ext cx="296680" cy="10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6146411" y="3817121"/>
            <a:ext cx="267653" cy="523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5954883" y="4165464"/>
            <a:ext cx="459181" cy="174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5855422" y="4340179"/>
            <a:ext cx="558642" cy="321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5963422" y="4733895"/>
            <a:ext cx="227625" cy="8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5826480" y="4805895"/>
            <a:ext cx="28942" cy="490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5428326" y="5080845"/>
            <a:ext cx="398154" cy="21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5351222" y="5080845"/>
            <a:ext cx="77104" cy="59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4971571" y="5273375"/>
            <a:ext cx="379651" cy="405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4788421" y="5585053"/>
            <a:ext cx="471930" cy="1060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4680421" y="5657053"/>
            <a:ext cx="178836" cy="2733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4270462" y="5657053"/>
            <a:ext cx="409959" cy="4376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270462" y="5564413"/>
            <a:ext cx="31612" cy="530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3822624" y="5688999"/>
            <a:ext cx="447838" cy="405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234879" y="5683379"/>
            <a:ext cx="452893" cy="440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687772" y="5688999"/>
            <a:ext cx="134852" cy="434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110867" y="5683379"/>
            <a:ext cx="124012" cy="34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561517" y="5683379"/>
            <a:ext cx="673362" cy="135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065953" y="1344047"/>
            <a:ext cx="203972" cy="350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2065953" y="1344047"/>
            <a:ext cx="345973" cy="2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551488" y="1018038"/>
            <a:ext cx="420823" cy="12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519926" y="1018038"/>
            <a:ext cx="31562" cy="276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661221" y="1755104"/>
            <a:ext cx="500704" cy="11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661221" y="1755104"/>
            <a:ext cx="224495" cy="45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363654" y="2269631"/>
            <a:ext cx="414062" cy="1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363654" y="2269631"/>
            <a:ext cx="170186" cy="32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170694" y="2666375"/>
            <a:ext cx="255146" cy="193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170694" y="2859993"/>
            <a:ext cx="222581" cy="265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132186" y="3125453"/>
            <a:ext cx="261089" cy="290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132186" y="3416109"/>
            <a:ext cx="171915" cy="201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177337" y="3617930"/>
            <a:ext cx="126764" cy="397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177337" y="3970896"/>
            <a:ext cx="322824" cy="44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391115" y="4042896"/>
            <a:ext cx="217046" cy="511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391115" y="4454465"/>
            <a:ext cx="474106" cy="99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668290" y="4576195"/>
            <a:ext cx="151878" cy="510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706120" y="4769167"/>
            <a:ext cx="418349" cy="313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706120" y="5083102"/>
            <a:ext cx="464679" cy="187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056780" y="5342961"/>
            <a:ext cx="222019" cy="130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278799" y="5342961"/>
            <a:ext cx="282718" cy="475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561517" y="5417159"/>
            <a:ext cx="168562" cy="401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627926" y="1217487"/>
            <a:ext cx="236385" cy="14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3080311" y="1058883"/>
            <a:ext cx="206082" cy="158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502393" y="1058883"/>
            <a:ext cx="229206" cy="1016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947599" y="1160576"/>
            <a:ext cx="449557" cy="118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613156" y="1259084"/>
            <a:ext cx="294509" cy="19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015665" y="1331084"/>
            <a:ext cx="278884" cy="290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885716" y="1838622"/>
            <a:ext cx="384209" cy="375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533840" y="2358388"/>
            <a:ext cx="351876" cy="235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501275" y="2738375"/>
            <a:ext cx="32565" cy="315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412101" y="3200111"/>
            <a:ext cx="73459" cy="3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412101" y="3689930"/>
            <a:ext cx="196060" cy="2089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08161" y="4042896"/>
            <a:ext cx="257060" cy="411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1949863" y="4570963"/>
            <a:ext cx="174606" cy="19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191921" y="4880064"/>
            <a:ext cx="86878" cy="31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510549" y="1621805"/>
            <a:ext cx="308035" cy="223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818381" y="2038862"/>
            <a:ext cx="34432" cy="277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852813" y="2460585"/>
            <a:ext cx="105730" cy="345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5958543" y="2950192"/>
            <a:ext cx="33137" cy="259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5954410" y="3348699"/>
            <a:ext cx="192001" cy="324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5846883" y="3817121"/>
            <a:ext cx="299528" cy="276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846883" y="4237464"/>
            <a:ext cx="8539" cy="424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541099" y="4496377"/>
            <a:ext cx="197784" cy="2105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5428326" y="4568377"/>
            <a:ext cx="4773" cy="36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428326" y="4805895"/>
            <a:ext cx="427096" cy="130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386799" y="5270961"/>
            <a:ext cx="273902" cy="36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2269925" y="1438702"/>
            <a:ext cx="250001" cy="255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759364" y="1289487"/>
            <a:ext cx="212947" cy="25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519926" y="1438702"/>
            <a:ext cx="239438" cy="10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972311" y="1289487"/>
            <a:ext cx="160243" cy="320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972311" y="1289487"/>
            <a:ext cx="376243" cy="93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3380316" y="1127674"/>
            <a:ext cx="76238" cy="18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3456554" y="1160576"/>
            <a:ext cx="275045" cy="150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631720" y="1232576"/>
            <a:ext cx="207879" cy="354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839599" y="1232576"/>
            <a:ext cx="240338" cy="316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4079937" y="1279069"/>
            <a:ext cx="317219" cy="270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899460" y="1683555"/>
            <a:ext cx="128873" cy="308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592671" y="2135976"/>
            <a:ext cx="306789" cy="283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543421" y="2554785"/>
            <a:ext cx="185199" cy="372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688928" y="3065669"/>
            <a:ext cx="199303" cy="311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3888231" y="3521289"/>
            <a:ext cx="169730" cy="325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4057961" y="3990960"/>
            <a:ext cx="174862" cy="3028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4232823" y="4437826"/>
            <a:ext cx="212086" cy="434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4444909" y="5015838"/>
            <a:ext cx="235512" cy="49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739720" y="1577633"/>
            <a:ext cx="213588" cy="81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3456554" y="1455262"/>
            <a:ext cx="175166" cy="131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240554" y="1658872"/>
            <a:ext cx="283166" cy="2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132554" y="1383262"/>
            <a:ext cx="216000" cy="226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867364" y="1619639"/>
            <a:ext cx="157190" cy="62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2377925" y="1619639"/>
            <a:ext cx="273439" cy="146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377925" y="1766622"/>
            <a:ext cx="342733" cy="222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269925" y="1838622"/>
            <a:ext cx="211821" cy="42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993716" y="2286388"/>
            <a:ext cx="380030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1885716" y="2358388"/>
            <a:ext cx="336634" cy="359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641840" y="2666375"/>
            <a:ext cx="83837" cy="13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1833677" y="2358388"/>
            <a:ext cx="52039" cy="372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501275" y="2802804"/>
            <a:ext cx="224402" cy="250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759364" y="1691639"/>
            <a:ext cx="69294" cy="22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828658" y="1753753"/>
            <a:ext cx="303896" cy="163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613156" y="1279069"/>
            <a:ext cx="226970" cy="279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840126" y="1331084"/>
            <a:ext cx="175539" cy="227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948126" y="1621805"/>
            <a:ext cx="346423" cy="8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948126" y="1630184"/>
            <a:ext cx="98336" cy="264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5046462" y="1693805"/>
            <a:ext cx="356087" cy="200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5402549" y="1693805"/>
            <a:ext cx="83776" cy="296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594325" y="1917233"/>
            <a:ext cx="116259" cy="145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505156" y="1351069"/>
            <a:ext cx="7294" cy="441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4154962" y="1655041"/>
            <a:ext cx="357488" cy="137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4007460" y="1864571"/>
            <a:ext cx="396990" cy="19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4371829" y="1936571"/>
            <a:ext cx="140621" cy="313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512450" y="1936571"/>
            <a:ext cx="336818" cy="33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620450" y="1864571"/>
            <a:ext cx="318012" cy="10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849268" y="2038207"/>
            <a:ext cx="197194" cy="23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5046462" y="2038207"/>
            <a:ext cx="260029" cy="259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5154462" y="1966207"/>
            <a:ext cx="223863" cy="96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594325" y="2062754"/>
            <a:ext cx="258488" cy="253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5306491" y="2134754"/>
            <a:ext cx="179834" cy="1629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5414491" y="2369680"/>
            <a:ext cx="330322" cy="1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5525919" y="3678402"/>
            <a:ext cx="512492" cy="66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5417919" y="3750402"/>
            <a:ext cx="428964" cy="34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5417919" y="3750402"/>
            <a:ext cx="10407" cy="28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5306491" y="2441680"/>
            <a:ext cx="240876" cy="16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547367" y="2388585"/>
            <a:ext cx="197446" cy="218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655367" y="2679224"/>
            <a:ext cx="303176" cy="126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515907" y="2751224"/>
            <a:ext cx="31460" cy="295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515907" y="2878192"/>
            <a:ext cx="334636" cy="168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5571398" y="3163715"/>
            <a:ext cx="297327" cy="87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5417919" y="3169807"/>
            <a:ext cx="23822" cy="436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5525919" y="3348699"/>
            <a:ext cx="428491" cy="329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4007460" y="2063976"/>
            <a:ext cx="256369" cy="2585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899460" y="2135976"/>
            <a:ext cx="193452" cy="42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669533" y="2524065"/>
            <a:ext cx="299047" cy="70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728620" y="2694514"/>
            <a:ext cx="322190" cy="23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4050810" y="2694514"/>
            <a:ext cx="191656" cy="325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4092912" y="2322512"/>
            <a:ext cx="170917" cy="234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4371829" y="2394512"/>
            <a:ext cx="223062" cy="246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479829" y="2322512"/>
            <a:ext cx="261439" cy="25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957268" y="2347554"/>
            <a:ext cx="241223" cy="2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849268" y="2419554"/>
            <a:ext cx="234131" cy="216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594891" y="2347554"/>
            <a:ext cx="146377" cy="293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691820" y="2707600"/>
            <a:ext cx="283579" cy="2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5083399" y="2441680"/>
            <a:ext cx="223092" cy="193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5191399" y="2679224"/>
            <a:ext cx="247968" cy="2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5083399" y="2779600"/>
            <a:ext cx="302851" cy="27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863440" y="2779600"/>
            <a:ext cx="219959" cy="370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574851" y="2783951"/>
            <a:ext cx="288589" cy="3657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4242466" y="2783951"/>
            <a:ext cx="332385" cy="23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4334744" y="3111276"/>
            <a:ext cx="420696" cy="11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971440" y="3052467"/>
            <a:ext cx="414810" cy="16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4863440" y="3293682"/>
            <a:ext cx="446479" cy="384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4834497" y="3293682"/>
            <a:ext cx="28943" cy="365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4942497" y="3678402"/>
            <a:ext cx="367422" cy="53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4834497" y="3803419"/>
            <a:ext cx="140902" cy="329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4975399" y="3750402"/>
            <a:ext cx="442520" cy="382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5083399" y="4108831"/>
            <a:ext cx="236927" cy="96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5536326" y="4108831"/>
            <a:ext cx="202557" cy="56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5428326" y="4180831"/>
            <a:ext cx="4773" cy="24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5433099" y="4165464"/>
            <a:ext cx="305784" cy="258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4987104" y="4496377"/>
            <a:ext cx="337995" cy="16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4975399" y="4277079"/>
            <a:ext cx="11705" cy="382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5083399" y="4205079"/>
            <a:ext cx="349700" cy="219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812590" y="3026227"/>
            <a:ext cx="310122" cy="438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888231" y="3161346"/>
            <a:ext cx="326759" cy="21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4175142" y="2657236"/>
            <a:ext cx="302780" cy="40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214990" y="3161346"/>
            <a:ext cx="200226" cy="337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4415216" y="3221682"/>
            <a:ext cx="340224" cy="276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4488380" y="3605894"/>
            <a:ext cx="238117" cy="12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4361272" y="3632193"/>
            <a:ext cx="159387" cy="328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996231" y="3449289"/>
            <a:ext cx="291877" cy="75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057961" y="3632193"/>
            <a:ext cx="303311" cy="2147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4165961" y="3918960"/>
            <a:ext cx="246698" cy="1139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36290" y="3731419"/>
            <a:ext cx="190207" cy="212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4628659" y="4032874"/>
            <a:ext cx="346740" cy="10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4520659" y="4104874"/>
            <a:ext cx="151113" cy="268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4232823" y="4032874"/>
            <a:ext cx="179836" cy="260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4340823" y="4365826"/>
            <a:ext cx="219329" cy="73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4444909" y="4439569"/>
            <a:ext cx="115243" cy="432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4775856" y="4450873"/>
            <a:ext cx="222282" cy="18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4671772" y="4205079"/>
            <a:ext cx="195627" cy="168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4552909" y="4731110"/>
            <a:ext cx="326195" cy="212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095104" y="4731110"/>
            <a:ext cx="225222" cy="277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4971571" y="4803110"/>
            <a:ext cx="15533" cy="326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4552909" y="4943838"/>
            <a:ext cx="418662" cy="185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4680421" y="5273375"/>
            <a:ext cx="291150" cy="2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5079571" y="5008845"/>
            <a:ext cx="240755" cy="192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4236735" y="5015838"/>
            <a:ext cx="208174" cy="4376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4344735" y="5525530"/>
            <a:ext cx="227686" cy="59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3903089" y="5525530"/>
            <a:ext cx="225646" cy="616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359842" y="5648277"/>
            <a:ext cx="337819" cy="5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2858027" y="5395312"/>
            <a:ext cx="296387" cy="186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631720" y="1730872"/>
            <a:ext cx="267740" cy="261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3132554" y="1753753"/>
            <a:ext cx="207958" cy="250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3340512" y="1658872"/>
            <a:ext cx="183208" cy="344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3448512" y="2063976"/>
            <a:ext cx="342948" cy="11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3340512" y="2147780"/>
            <a:ext cx="252159" cy="27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936658" y="1989194"/>
            <a:ext cx="295854" cy="86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828658" y="2061194"/>
            <a:ext cx="200184" cy="307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3028842" y="2147780"/>
            <a:ext cx="311670" cy="22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589746" y="2333702"/>
            <a:ext cx="331096" cy="107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222350" y="2405702"/>
            <a:ext cx="259396" cy="312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330350" y="2742431"/>
            <a:ext cx="250585" cy="47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222350" y="2862024"/>
            <a:ext cx="194016" cy="287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1980006" y="2862024"/>
            <a:ext cx="242344" cy="24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1833677" y="2874804"/>
            <a:ext cx="146329" cy="23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609275" y="3125453"/>
            <a:ext cx="262731" cy="5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501275" y="3197453"/>
            <a:ext cx="217953" cy="195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719228" y="3181954"/>
            <a:ext cx="152778" cy="211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520101" y="3470608"/>
            <a:ext cx="95043" cy="147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608161" y="3536857"/>
            <a:ext cx="118603" cy="362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716161" y="3598607"/>
            <a:ext cx="274995" cy="372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716161" y="3970896"/>
            <a:ext cx="299321" cy="61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99156" y="3670607"/>
            <a:ext cx="24326" cy="290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830848" y="3459304"/>
            <a:ext cx="160308" cy="139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1865221" y="4104874"/>
            <a:ext cx="258261" cy="349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416366" y="2845669"/>
            <a:ext cx="243244" cy="30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088006" y="3181954"/>
            <a:ext cx="220360" cy="3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1941677" y="2790024"/>
            <a:ext cx="172673" cy="1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481746" y="2405702"/>
            <a:ext cx="99189" cy="336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706492" y="2440863"/>
            <a:ext cx="214350" cy="26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136842" y="2440863"/>
            <a:ext cx="329717" cy="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028842" y="2512863"/>
            <a:ext cx="181756" cy="271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210598" y="2554785"/>
            <a:ext cx="332823" cy="229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302876" y="2875316"/>
            <a:ext cx="302082" cy="91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183122" y="2925386"/>
            <a:ext cx="210977" cy="347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394099" y="3065669"/>
            <a:ext cx="294829" cy="207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785167" y="2812753"/>
            <a:ext cx="305677" cy="21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659610" y="2845669"/>
            <a:ext cx="226586" cy="351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099156" y="3221682"/>
            <a:ext cx="209210" cy="304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1980006" y="3253954"/>
            <a:ext cx="119150" cy="272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416366" y="3293682"/>
            <a:ext cx="147707" cy="4081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207156" y="3598607"/>
            <a:ext cx="248917" cy="17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231482" y="3773787"/>
            <a:ext cx="224591" cy="259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524366" y="3221682"/>
            <a:ext cx="253830" cy="47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2886196" y="2925386"/>
            <a:ext cx="296926" cy="271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196" y="3269123"/>
            <a:ext cx="291903" cy="7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502099" y="3345283"/>
            <a:ext cx="278132" cy="104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394099" y="3417283"/>
            <a:ext cx="176391" cy="288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570490" y="3449289"/>
            <a:ext cx="209741" cy="256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2886196" y="3341123"/>
            <a:ext cx="192047" cy="331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564073" y="3341123"/>
            <a:ext cx="322123" cy="360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672073" y="3745121"/>
            <a:ext cx="298170" cy="28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078243" y="3417283"/>
            <a:ext cx="315856" cy="25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186243" y="3745121"/>
            <a:ext cx="276247" cy="32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678490" y="3778016"/>
            <a:ext cx="271471" cy="140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570490" y="3850016"/>
            <a:ext cx="194202" cy="333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764692" y="3990960"/>
            <a:ext cx="293269" cy="19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3852066" y="4279730"/>
            <a:ext cx="272757" cy="86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078243" y="3817121"/>
            <a:ext cx="189545" cy="301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267788" y="3850016"/>
            <a:ext cx="302702" cy="268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564073" y="3845787"/>
            <a:ext cx="270521" cy="211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481746" y="3845787"/>
            <a:ext cx="82327" cy="45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123482" y="4104874"/>
            <a:ext cx="250264" cy="268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1994916" y="4373221"/>
            <a:ext cx="378830" cy="76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481746" y="4129522"/>
            <a:ext cx="244848" cy="17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2834594" y="3817121"/>
            <a:ext cx="243649" cy="240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2942594" y="4129522"/>
            <a:ext cx="217194" cy="609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375788" y="4190510"/>
            <a:ext cx="266694" cy="36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267788" y="4262510"/>
            <a:ext cx="218108" cy="388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485896" y="4323463"/>
            <a:ext cx="243960" cy="327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3729856" y="4323463"/>
            <a:ext cx="249910" cy="3115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3979766" y="4365826"/>
            <a:ext cx="145057" cy="269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4087766" y="4706976"/>
            <a:ext cx="249143" cy="236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4004001" y="4943838"/>
            <a:ext cx="332908" cy="14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3916627" y="5180447"/>
            <a:ext cx="320108" cy="273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3778126" y="5180447"/>
            <a:ext cx="138501" cy="37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517185" y="5289473"/>
            <a:ext cx="260941" cy="262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3593896" y="4706976"/>
            <a:ext cx="277870" cy="1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3485896" y="4794643"/>
            <a:ext cx="395895" cy="246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3881791" y="4778976"/>
            <a:ext cx="97975" cy="261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485896" y="4794643"/>
            <a:ext cx="31289" cy="35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625185" y="5136714"/>
            <a:ext cx="169232" cy="80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2834594" y="4201522"/>
            <a:ext cx="125735" cy="305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2960329" y="4262510"/>
            <a:ext cx="307459" cy="24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068329" y="4579295"/>
            <a:ext cx="309567" cy="14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2960329" y="4651295"/>
            <a:ext cx="167216" cy="32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127545" y="4722643"/>
            <a:ext cx="250351" cy="24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235545" y="5044008"/>
            <a:ext cx="173640" cy="173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127545" y="5116008"/>
            <a:ext cx="151832" cy="43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279377" y="5289473"/>
            <a:ext cx="237808" cy="256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481746" y="4445221"/>
            <a:ext cx="156339" cy="404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252779" y="4445221"/>
            <a:ext cx="228967" cy="30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589746" y="4373221"/>
            <a:ext cx="262583" cy="206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320231" y="4860453"/>
            <a:ext cx="209854" cy="60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278799" y="4921274"/>
            <a:ext cx="251286" cy="277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746085" y="4921274"/>
            <a:ext cx="273460" cy="12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638085" y="4651295"/>
            <a:ext cx="322244" cy="197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638085" y="4993274"/>
            <a:ext cx="150564" cy="292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788649" y="5044008"/>
            <a:ext cx="230896" cy="241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512450" y="1630184"/>
            <a:ext cx="219676" cy="162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481746" y="1989194"/>
            <a:ext cx="238912" cy="272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CF164-83C5-744F-9AEB-D6369D60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208148" y="805912"/>
            <a:ext cx="5408909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9" y="0"/>
            <a:ext cx="692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F6931B9-A83B-5C45-ADB2-0E7DFA13FE6C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2551027" y="572400"/>
            <a:chExt cx="5725316" cy="57132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2551027" y="572400"/>
              <a:ext cx="5725316" cy="5713200"/>
              <a:chOff x="988197" y="555007"/>
              <a:chExt cx="5725316" cy="571268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-1560000">
                <a:off x="2411925" y="88132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-2220000">
                <a:off x="1914622" y="12145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-3000000">
                <a:off x="1498066" y="16368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-1080000">
                <a:off x="2971848" y="65071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19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5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-4140000">
                <a:off x="1188436" y="217182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-4680000">
                <a:off x="992267" y="27730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0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2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-2160000">
                <a:off x="5285543" y="566463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-960000">
                <a:off x="4771103" y="59275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-240000">
                <a:off x="4167484" y="60945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-5460000">
                <a:off x="952197" y="334536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5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3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6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8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-1380000">
                <a:off x="1304101" y="35459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89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-2160000">
                <a:off x="1799542" y="444071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6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0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19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8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1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8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3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-1080000">
                <a:off x="3692375" y="55485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0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-180000">
                <a:off x="1614996" y="339295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6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5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0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2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0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7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-840000">
                <a:off x="3791209" y="503858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3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7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09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2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5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4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2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-1380000">
                <a:off x="4560004" y="4373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1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355637" y="644407"/>
              <a:ext cx="403626" cy="53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551523" y="895073"/>
              <a:ext cx="360475" cy="177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5970543" y="694696"/>
              <a:ext cx="380708" cy="1194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079861" y="1208968"/>
              <a:ext cx="276672" cy="2341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7521998" y="1581962"/>
              <a:ext cx="257074" cy="3501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883800" y="2121082"/>
              <a:ext cx="140238" cy="296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8104960" y="2617704"/>
              <a:ext cx="84351" cy="457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8203583" y="3288926"/>
              <a:ext cx="15792" cy="3697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7515630" y="4965435"/>
              <a:ext cx="239805" cy="3189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7873087" y="4482892"/>
              <a:ext cx="138906" cy="3013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745392" y="644407"/>
              <a:ext cx="394245" cy="623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4957223" y="716413"/>
              <a:ext cx="290414" cy="2879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8078747" y="3871384"/>
              <a:ext cx="87324" cy="4060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7043747" y="5442387"/>
              <a:ext cx="324557" cy="248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3671705" y="1018099"/>
              <a:ext cx="313980" cy="2209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4179825" y="773494"/>
              <a:ext cx="360139" cy="1499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3238323" y="1369001"/>
              <a:ext cx="260877" cy="27458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4664929" y="808602"/>
              <a:ext cx="292294" cy="19571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2897973" y="1809061"/>
              <a:ext cx="201496" cy="3514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2685554" y="2362212"/>
              <a:ext cx="135005" cy="394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2621142" y="2968274"/>
              <a:ext cx="19498" cy="3587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2702892" y="4157051"/>
              <a:ext cx="130122" cy="3674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2956918" y="4701503"/>
              <a:ext cx="189528" cy="3564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181877" y="5952994"/>
              <a:ext cx="370392" cy="1418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4762733" y="6143430"/>
              <a:ext cx="379869" cy="701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6545749" y="5817980"/>
              <a:ext cx="323250" cy="1697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4535141" y="808602"/>
              <a:ext cx="129788" cy="354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2624912" y="3543014"/>
              <a:ext cx="14822" cy="4074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3276450" y="5230503"/>
              <a:ext cx="213393" cy="2574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3666780" y="5611827"/>
              <a:ext cx="328036" cy="2331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5358602" y="6192010"/>
              <a:ext cx="371975" cy="215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5946051" y="6047237"/>
              <a:ext cx="392066" cy="1297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5247637" y="716413"/>
              <a:ext cx="154792" cy="3896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5402429" y="742674"/>
              <a:ext cx="447503" cy="3633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5849932" y="742674"/>
              <a:ext cx="218054" cy="4818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6067986" y="921379"/>
              <a:ext cx="356427" cy="303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6424413" y="921379"/>
              <a:ext cx="154082" cy="2831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6686495" y="1196961"/>
              <a:ext cx="264120" cy="795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6963792" y="1220656"/>
              <a:ext cx="1587" cy="346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7071791" y="1567701"/>
              <a:ext cx="321190" cy="621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7381414" y="1567701"/>
              <a:ext cx="11567" cy="2950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7489414" y="1934750"/>
              <a:ext cx="279049" cy="1267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7407013" y="2061520"/>
              <a:ext cx="361450" cy="272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7523643" y="2406145"/>
              <a:ext cx="474099" cy="138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7521373" y="2544531"/>
              <a:ext cx="476369" cy="2792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7629373" y="2895797"/>
              <a:ext cx="503671" cy="2961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7640195" y="3191987"/>
              <a:ext cx="492849" cy="1327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7709241" y="3191987"/>
              <a:ext cx="423803" cy="4988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7817241" y="3752512"/>
              <a:ext cx="296680" cy="102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7709241" y="3834811"/>
              <a:ext cx="267653" cy="52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7517713" y="4183186"/>
              <a:ext cx="459181" cy="1747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7418252" y="4357919"/>
              <a:ext cx="558642" cy="3217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7526252" y="4751669"/>
              <a:ext cx="227625" cy="839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7389310" y="4823675"/>
              <a:ext cx="28942" cy="4906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6991156" y="5098650"/>
              <a:ext cx="398154" cy="21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6914049" y="5098650"/>
              <a:ext cx="77107" cy="59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6534401" y="5291197"/>
              <a:ext cx="379648" cy="405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6351251" y="5602904"/>
              <a:ext cx="562798" cy="9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6243251" y="5674910"/>
              <a:ext cx="178834" cy="27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5833291" y="5674910"/>
              <a:ext cx="409960" cy="4377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5833291" y="5581806"/>
              <a:ext cx="31613" cy="5308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5385456" y="5706860"/>
              <a:ext cx="447835" cy="405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4797707" y="5701239"/>
              <a:ext cx="452895" cy="4403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5250602" y="5706860"/>
              <a:ext cx="134854" cy="43472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4673699" y="5701239"/>
              <a:ext cx="124008" cy="347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4124350" y="5701239"/>
              <a:ext cx="673357" cy="1353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3628787" y="1361511"/>
              <a:ext cx="203968" cy="3506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3628787" y="1361511"/>
              <a:ext cx="345969" cy="226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4114321" y="1035474"/>
              <a:ext cx="420820" cy="1274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4082756" y="1035474"/>
              <a:ext cx="31565" cy="27668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3224051" y="1772602"/>
              <a:ext cx="500704" cy="115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3224051" y="1772602"/>
              <a:ext cx="224495" cy="45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2926484" y="2287178"/>
              <a:ext cx="414062" cy="167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2926484" y="2287178"/>
              <a:ext cx="170186" cy="3247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2733524" y="2683961"/>
              <a:ext cx="255146" cy="193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2733524" y="2877594"/>
              <a:ext cx="222581" cy="265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2695016" y="3143080"/>
              <a:ext cx="261089" cy="2906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2695016" y="3433763"/>
              <a:ext cx="180501" cy="24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2740167" y="3677801"/>
              <a:ext cx="135350" cy="3549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2740167" y="3988600"/>
              <a:ext cx="322824" cy="441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2953945" y="4060606"/>
              <a:ext cx="217046" cy="5111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2953945" y="4472213"/>
              <a:ext cx="474103" cy="995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3231120" y="4593949"/>
              <a:ext cx="151878" cy="5104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3268950" y="4786948"/>
              <a:ext cx="418349" cy="313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3268950" y="5100911"/>
              <a:ext cx="464679" cy="1878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3619613" y="5360790"/>
              <a:ext cx="222016" cy="130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3841629" y="5360790"/>
              <a:ext cx="282721" cy="4758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4124350" y="5434995"/>
              <a:ext cx="168556" cy="401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4190756" y="1234941"/>
              <a:ext cx="236385" cy="1492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4643141" y="1076322"/>
              <a:ext cx="206082" cy="1586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5065223" y="1076322"/>
              <a:ext cx="229206" cy="1017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5510429" y="1178025"/>
              <a:ext cx="449557" cy="1185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6175986" y="1276542"/>
              <a:ext cx="294509" cy="199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6578495" y="1348548"/>
              <a:ext cx="278884" cy="290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3448546" y="1856132"/>
              <a:ext cx="384209" cy="3758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3096670" y="2375945"/>
              <a:ext cx="351876" cy="2360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3064105" y="2755967"/>
              <a:ext cx="32565" cy="315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946796" y="3217504"/>
              <a:ext cx="101576" cy="351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3003066" y="3701884"/>
              <a:ext cx="167925" cy="2147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3170991" y="4060606"/>
              <a:ext cx="257057" cy="4116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3512696" y="4588722"/>
              <a:ext cx="174603" cy="1982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3754749" y="4897851"/>
              <a:ext cx="86880" cy="3189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7073379" y="1639296"/>
              <a:ext cx="308035" cy="2234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7381211" y="2056255"/>
              <a:ext cx="34432" cy="277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7415643" y="2478151"/>
              <a:ext cx="105730" cy="34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7521373" y="2967803"/>
              <a:ext cx="33139" cy="2594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7517238" y="3366345"/>
              <a:ext cx="192003" cy="3244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7409713" y="3834811"/>
              <a:ext cx="299528" cy="2763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7409713" y="4255192"/>
              <a:ext cx="8539" cy="4244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7103929" y="4514129"/>
              <a:ext cx="197784" cy="2102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6991156" y="4586135"/>
              <a:ext cx="4773" cy="368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6991156" y="4823675"/>
              <a:ext cx="427096" cy="130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3949629" y="5288784"/>
              <a:ext cx="273902" cy="36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3832755" y="1456175"/>
              <a:ext cx="250001" cy="2559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4322194" y="1306947"/>
              <a:ext cx="212947" cy="2581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4082756" y="1456175"/>
              <a:ext cx="239438" cy="1089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4535141" y="1306947"/>
              <a:ext cx="160243" cy="3202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4535141" y="1306947"/>
              <a:ext cx="376243" cy="93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4943146" y="1145067"/>
              <a:ext cx="76238" cy="1836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5019384" y="1178025"/>
              <a:ext cx="275045" cy="150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5194550" y="1250031"/>
              <a:ext cx="207879" cy="3543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5402429" y="1250031"/>
              <a:ext cx="240341" cy="3165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5642770" y="1296528"/>
              <a:ext cx="317216" cy="2700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5462290" y="1701050"/>
              <a:ext cx="128870" cy="308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5155504" y="2153513"/>
              <a:ext cx="306786" cy="2835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5106248" y="2572359"/>
              <a:ext cx="185204" cy="372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5251756" y="3083291"/>
              <a:ext cx="199305" cy="3116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5451061" y="3538952"/>
              <a:ext cx="169730" cy="3257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5620791" y="4008666"/>
              <a:ext cx="174862" cy="3028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5795653" y="4455572"/>
              <a:ext cx="212086" cy="4340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6007739" y="5033637"/>
              <a:ext cx="235512" cy="4972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5302550" y="1595123"/>
              <a:ext cx="213588" cy="812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5019384" y="1472737"/>
              <a:ext cx="175166" cy="13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4803384" y="1676366"/>
              <a:ext cx="283166" cy="22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4695384" y="1400731"/>
              <a:ext cx="216000" cy="2265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4430194" y="1637129"/>
              <a:ext cx="157190" cy="62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3940755" y="1637129"/>
              <a:ext cx="273439" cy="146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3940755" y="1784126"/>
              <a:ext cx="342733" cy="22259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3832755" y="1856132"/>
              <a:ext cx="211821" cy="4231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3556546" y="2303939"/>
              <a:ext cx="380030" cy="473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3448546" y="2375945"/>
              <a:ext cx="336634" cy="359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3204670" y="2683961"/>
              <a:ext cx="83837" cy="136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3396507" y="2375945"/>
              <a:ext cx="52039" cy="372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3064105" y="2820402"/>
              <a:ext cx="224402" cy="2506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4322194" y="1709135"/>
              <a:ext cx="69294" cy="2255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4391488" y="1771255"/>
              <a:ext cx="303896" cy="163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6175986" y="1296528"/>
              <a:ext cx="226970" cy="2791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6402956" y="1348548"/>
              <a:ext cx="175539" cy="227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6510956" y="1639296"/>
              <a:ext cx="346423" cy="83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6510956" y="1647675"/>
              <a:ext cx="98336" cy="264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6609292" y="1711302"/>
              <a:ext cx="356087" cy="2004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6965379" y="1711302"/>
              <a:ext cx="83776" cy="2969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7157155" y="1934750"/>
              <a:ext cx="116259" cy="1455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6067986" y="1368534"/>
              <a:ext cx="7294" cy="4415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5717792" y="1672531"/>
              <a:ext cx="357488" cy="1375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5570290" y="1882084"/>
              <a:ext cx="396990" cy="199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5934659" y="1954090"/>
              <a:ext cx="140621" cy="3139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6075280" y="1954090"/>
              <a:ext cx="336818" cy="3390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6183280" y="1882084"/>
              <a:ext cx="318012" cy="1016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6412098" y="2055735"/>
              <a:ext cx="197194" cy="2373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6609292" y="2055735"/>
              <a:ext cx="260029" cy="259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6717292" y="1983729"/>
              <a:ext cx="223863" cy="965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7157155" y="2080285"/>
              <a:ext cx="258488" cy="2538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6869321" y="2152291"/>
              <a:ext cx="179834" cy="1629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6977321" y="2387239"/>
              <a:ext cx="330322" cy="189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7088749" y="3696080"/>
              <a:ext cx="512492" cy="667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6980749" y="3768086"/>
              <a:ext cx="428964" cy="343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6980749" y="3768086"/>
              <a:ext cx="10407" cy="2864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6869321" y="2459245"/>
              <a:ext cx="240876" cy="165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7110197" y="2406145"/>
              <a:ext cx="197446" cy="2186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7218197" y="2696811"/>
              <a:ext cx="303176" cy="1269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7078740" y="2768817"/>
              <a:ext cx="31457" cy="2951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7078740" y="2895797"/>
              <a:ext cx="334633" cy="1681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7134228" y="3181341"/>
              <a:ext cx="297327" cy="875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6980749" y="3187438"/>
              <a:ext cx="23819" cy="436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7088749" y="3366345"/>
              <a:ext cx="428489" cy="329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5570290" y="2081507"/>
              <a:ext cx="256369" cy="258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5462290" y="2153513"/>
              <a:ext cx="193454" cy="4208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5232363" y="2541634"/>
              <a:ext cx="299047" cy="700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5291452" y="2712102"/>
              <a:ext cx="322186" cy="23275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5613638" y="2712102"/>
              <a:ext cx="191659" cy="325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5655744" y="2340066"/>
              <a:ext cx="170915" cy="234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5934659" y="2412072"/>
              <a:ext cx="223063" cy="2468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6042659" y="2340066"/>
              <a:ext cx="261439" cy="250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6520098" y="2365111"/>
              <a:ext cx="241223" cy="22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6412098" y="2437117"/>
              <a:ext cx="234131" cy="21606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6157722" y="2365111"/>
              <a:ext cx="146376" cy="2938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6254650" y="2725189"/>
              <a:ext cx="283579" cy="200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6646229" y="2459245"/>
              <a:ext cx="223092" cy="1939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6754229" y="2696811"/>
              <a:ext cx="247968" cy="283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6646229" y="2797195"/>
              <a:ext cx="302851" cy="27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6426270" y="2797195"/>
              <a:ext cx="219959" cy="3701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6137680" y="2801547"/>
              <a:ext cx="288590" cy="365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5805297" y="2801547"/>
              <a:ext cx="332383" cy="2360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5897574" y="3128900"/>
              <a:ext cx="420696" cy="1104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6534270" y="3070093"/>
              <a:ext cx="414810" cy="1692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6426270" y="3311324"/>
              <a:ext cx="446479" cy="3847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6397327" y="3311324"/>
              <a:ext cx="28943" cy="3657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6505327" y="3696080"/>
              <a:ext cx="367422" cy="530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6397327" y="3821108"/>
              <a:ext cx="140902" cy="3296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6538229" y="3768086"/>
              <a:ext cx="442520" cy="382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6646229" y="4126548"/>
              <a:ext cx="236927" cy="962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7099156" y="4126548"/>
              <a:ext cx="202557" cy="566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6991156" y="4198554"/>
              <a:ext cx="4773" cy="2435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6995929" y="4183186"/>
              <a:ext cx="305784" cy="25893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6549934" y="4514129"/>
              <a:ext cx="337995" cy="162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6538229" y="4294811"/>
              <a:ext cx="11705" cy="3820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6646229" y="4222805"/>
              <a:ext cx="349700" cy="2193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5375420" y="3043843"/>
              <a:ext cx="310122" cy="438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5451061" y="3178976"/>
              <a:ext cx="326758" cy="215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5737972" y="2674818"/>
              <a:ext cx="302780" cy="403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5777819" y="3178976"/>
              <a:ext cx="200229" cy="3373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5978048" y="3239318"/>
              <a:ext cx="340222" cy="2770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6051210" y="3623560"/>
              <a:ext cx="238117" cy="1255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5924100" y="3649866"/>
              <a:ext cx="159389" cy="3287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5559061" y="3466946"/>
              <a:ext cx="291877" cy="75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5620791" y="3649866"/>
              <a:ext cx="303309" cy="2147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5728791" y="3936660"/>
              <a:ext cx="246698" cy="1139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6099120" y="3749102"/>
              <a:ext cx="190207" cy="2125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6191489" y="4050584"/>
              <a:ext cx="346740" cy="1002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6083489" y="4122590"/>
              <a:ext cx="119210" cy="2740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5795653" y="4050584"/>
              <a:ext cx="179836" cy="2609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5903653" y="4383566"/>
              <a:ext cx="227767" cy="1216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6007739" y="4505168"/>
              <a:ext cx="123681" cy="384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6330249" y="4420770"/>
              <a:ext cx="230696" cy="236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6202699" y="4222805"/>
              <a:ext cx="227530" cy="1738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6115739" y="4748884"/>
              <a:ext cx="326195" cy="2127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6657934" y="4748884"/>
              <a:ext cx="225222" cy="277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6534401" y="4820890"/>
              <a:ext cx="15533" cy="326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6115739" y="4961631"/>
              <a:ext cx="418662" cy="1855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6243251" y="5291197"/>
              <a:ext cx="291150" cy="239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6642401" y="5026644"/>
              <a:ext cx="240755" cy="1925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5799565" y="5033637"/>
              <a:ext cx="208174" cy="4377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5907565" y="5543376"/>
              <a:ext cx="227686" cy="595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5465919" y="5543376"/>
              <a:ext cx="225646" cy="616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4922672" y="5666131"/>
              <a:ext cx="337819" cy="56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4420857" y="5413142"/>
              <a:ext cx="296387" cy="1862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5194550" y="1748372"/>
              <a:ext cx="267740" cy="261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4695384" y="1771255"/>
              <a:ext cx="207958" cy="2500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4903342" y="1676366"/>
              <a:ext cx="183208" cy="3449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5011342" y="2081507"/>
              <a:ext cx="342948" cy="118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4903342" y="2165318"/>
              <a:ext cx="252162" cy="2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4499488" y="2006718"/>
              <a:ext cx="295854" cy="86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4391488" y="2078724"/>
              <a:ext cx="200184" cy="3076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4591672" y="2165318"/>
              <a:ext cx="311670" cy="2211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4152576" y="2351257"/>
              <a:ext cx="331096" cy="1071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3785180" y="2423263"/>
              <a:ext cx="259396" cy="31235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3893180" y="2760027"/>
              <a:ext cx="250585" cy="4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3785180" y="2879627"/>
              <a:ext cx="194016" cy="2876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3542836" y="2879627"/>
              <a:ext cx="242344" cy="2479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3396507" y="2892408"/>
              <a:ext cx="146329" cy="2351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3172105" y="3143080"/>
              <a:ext cx="262731" cy="56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3064105" y="3215086"/>
              <a:ext cx="217952" cy="1956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3282057" y="3199587"/>
              <a:ext cx="152779" cy="2111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3074346" y="3488266"/>
              <a:ext cx="103628" cy="1051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3170991" y="3554521"/>
              <a:ext cx="118604" cy="3620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3278991" y="3616277"/>
              <a:ext cx="274995" cy="3723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3278991" y="3988600"/>
              <a:ext cx="299321" cy="619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3661986" y="3688283"/>
              <a:ext cx="24326" cy="290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3393678" y="3476962"/>
              <a:ext cx="160308" cy="139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3428048" y="4122590"/>
              <a:ext cx="258264" cy="3496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3979196" y="2863271"/>
              <a:ext cx="243242" cy="3040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3650836" y="3199587"/>
              <a:ext cx="220360" cy="397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3504507" y="2807621"/>
              <a:ext cx="172673" cy="127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4044576" y="2423263"/>
              <a:ext cx="99189" cy="336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4269324" y="2458428"/>
              <a:ext cx="214348" cy="2686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4699672" y="2458428"/>
              <a:ext cx="329717" cy="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4591672" y="2530434"/>
              <a:ext cx="181757" cy="2711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4773429" y="2572359"/>
              <a:ext cx="332819" cy="2292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4865706" y="2892919"/>
              <a:ext cx="302082" cy="91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4745951" y="2942995"/>
              <a:ext cx="210978" cy="3479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4956929" y="3083291"/>
              <a:ext cx="294827" cy="2076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4347997" y="2830349"/>
              <a:ext cx="305677" cy="213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4222438" y="2863271"/>
              <a:ext cx="226588" cy="351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3661986" y="3239318"/>
              <a:ext cx="209210" cy="3049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3542836" y="3271593"/>
              <a:ext cx="119150" cy="2726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3979196" y="3311324"/>
              <a:ext cx="147707" cy="408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3769986" y="3616277"/>
              <a:ext cx="248917" cy="1751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3794312" y="3791473"/>
              <a:ext cx="224591" cy="2591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4087196" y="3239318"/>
              <a:ext cx="253830" cy="474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4449026" y="2942995"/>
              <a:ext cx="296925" cy="271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4557026" y="3286764"/>
              <a:ext cx="291903" cy="761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5064929" y="3362930"/>
              <a:ext cx="278132" cy="1040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4956929" y="3434936"/>
              <a:ext cx="176391" cy="288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5133320" y="3466946"/>
              <a:ext cx="209741" cy="2567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4449026" y="3358770"/>
              <a:ext cx="192047" cy="3320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4126903" y="3358770"/>
              <a:ext cx="322123" cy="3606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4234903" y="3762805"/>
              <a:ext cx="298170" cy="286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4641073" y="3434936"/>
              <a:ext cx="315856" cy="255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4749073" y="3762805"/>
              <a:ext cx="276247" cy="3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5241320" y="3795703"/>
              <a:ext cx="271471" cy="1409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5133320" y="3867709"/>
              <a:ext cx="194204" cy="333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5327524" y="4008666"/>
              <a:ext cx="293267" cy="1927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5414896" y="4297460"/>
              <a:ext cx="272757" cy="86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4641073" y="3834811"/>
              <a:ext cx="189545" cy="3014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4830618" y="3867709"/>
              <a:ext cx="302702" cy="2685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4126903" y="3863479"/>
              <a:ext cx="270521" cy="211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4044576" y="3863479"/>
              <a:ext cx="82327" cy="4554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3686312" y="4122590"/>
              <a:ext cx="250264" cy="2683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3557746" y="4390962"/>
              <a:ext cx="378830" cy="760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4044576" y="4147241"/>
              <a:ext cx="244848" cy="1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4397424" y="3834811"/>
              <a:ext cx="243649" cy="240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4505424" y="4147241"/>
              <a:ext cx="217194" cy="609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4938618" y="4208234"/>
              <a:ext cx="266694" cy="369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4830618" y="4280240"/>
              <a:ext cx="218108" cy="3881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5048726" y="4341199"/>
              <a:ext cx="243958" cy="3272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5292684" y="4341199"/>
              <a:ext cx="249912" cy="3115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5542596" y="4383566"/>
              <a:ext cx="145057" cy="26917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5650596" y="4724747"/>
              <a:ext cx="249143" cy="2368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5566831" y="4961631"/>
              <a:ext cx="332908" cy="140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5479459" y="5198261"/>
              <a:ext cx="320106" cy="27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5340954" y="5198261"/>
              <a:ext cx="138505" cy="3716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5080015" y="5307297"/>
              <a:ext cx="260939" cy="2625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5156726" y="4724747"/>
              <a:ext cx="277870" cy="15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5048726" y="4812422"/>
              <a:ext cx="395893" cy="2461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5444619" y="4796753"/>
              <a:ext cx="97977" cy="2617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5048726" y="4812422"/>
              <a:ext cx="31289" cy="350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5188015" y="5154522"/>
              <a:ext cx="169232" cy="807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4397424" y="4219247"/>
              <a:ext cx="125735" cy="3058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4523159" y="4280240"/>
              <a:ext cx="307459" cy="2448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4631159" y="4597055"/>
              <a:ext cx="309567" cy="143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4523159" y="4669061"/>
              <a:ext cx="167216" cy="3207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4690375" y="4740416"/>
              <a:ext cx="250351" cy="2493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4798375" y="5061810"/>
              <a:ext cx="173640" cy="1734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4690375" y="5133816"/>
              <a:ext cx="151834" cy="430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4842209" y="5307297"/>
              <a:ext cx="237806" cy="2569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4044576" y="4462968"/>
              <a:ext cx="156339" cy="4040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3815611" y="4462968"/>
              <a:ext cx="228965" cy="3043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4152576" y="4390962"/>
              <a:ext cx="262583" cy="206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3883061" y="4878234"/>
              <a:ext cx="209854" cy="608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3841629" y="4939065"/>
              <a:ext cx="251286" cy="277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4308915" y="4939065"/>
              <a:ext cx="273460" cy="1227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4200915" y="4669061"/>
              <a:ext cx="322244" cy="197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4200915" y="5011071"/>
              <a:ext cx="150567" cy="292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4351482" y="5061810"/>
              <a:ext cx="230893" cy="24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6075280" y="1647675"/>
              <a:ext cx="219676" cy="1624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4044576" y="2006718"/>
              <a:ext cx="238912" cy="2725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36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</p:cNvCxnSpPr>
          <p:nvPr/>
        </p:nvCxnSpPr>
        <p:spPr>
          <a:xfrm>
            <a:off x="5289376" y="85644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</p:cNvCxnSpPr>
          <p:nvPr/>
        </p:nvCxnSpPr>
        <p:spPr>
          <a:xfrm>
            <a:off x="6485262" y="1107108"/>
            <a:ext cx="360475" cy="1779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</p:cNvCxnSpPr>
          <p:nvPr/>
        </p:nvCxnSpPr>
        <p:spPr>
          <a:xfrm>
            <a:off x="5904282" y="906730"/>
            <a:ext cx="380708" cy="1194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</p:cNvCxnSpPr>
          <p:nvPr/>
        </p:nvCxnSpPr>
        <p:spPr>
          <a:xfrm>
            <a:off x="7013600" y="142100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</p:cNvCxnSpPr>
          <p:nvPr/>
        </p:nvCxnSpPr>
        <p:spPr>
          <a:xfrm>
            <a:off x="7455737" y="179399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</p:cNvCxnSpPr>
          <p:nvPr/>
        </p:nvCxnSpPr>
        <p:spPr>
          <a:xfrm>
            <a:off x="7817539" y="233311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</p:cNvCxnSpPr>
          <p:nvPr/>
        </p:nvCxnSpPr>
        <p:spPr>
          <a:xfrm>
            <a:off x="8038699" y="2829738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</p:cNvCxnSpPr>
          <p:nvPr/>
        </p:nvCxnSpPr>
        <p:spPr>
          <a:xfrm flipH="1">
            <a:off x="8137322" y="3500960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</p:cNvCxnSpPr>
          <p:nvPr/>
        </p:nvCxnSpPr>
        <p:spPr>
          <a:xfrm flipH="1">
            <a:off x="7449369" y="5177469"/>
            <a:ext cx="239805" cy="318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</p:cNvCxnSpPr>
          <p:nvPr/>
        </p:nvCxnSpPr>
        <p:spPr>
          <a:xfrm flipH="1">
            <a:off x="7806826" y="4694926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</p:cNvCxnSpPr>
          <p:nvPr/>
        </p:nvCxnSpPr>
        <p:spPr>
          <a:xfrm flipV="1">
            <a:off x="4679131" y="856441"/>
            <a:ext cx="394245" cy="62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</p:cNvCxnSpPr>
          <p:nvPr/>
        </p:nvCxnSpPr>
        <p:spPr>
          <a:xfrm flipH="1">
            <a:off x="4890962" y="92844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</p:cNvCxnSpPr>
          <p:nvPr/>
        </p:nvCxnSpPr>
        <p:spPr>
          <a:xfrm flipH="1">
            <a:off x="8012486" y="4083418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</p:cNvCxnSpPr>
          <p:nvPr/>
        </p:nvCxnSpPr>
        <p:spPr>
          <a:xfrm flipH="1">
            <a:off x="6977486" y="5654420"/>
            <a:ext cx="324557" cy="248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</p:cNvCxnSpPr>
          <p:nvPr/>
        </p:nvCxnSpPr>
        <p:spPr>
          <a:xfrm flipV="1">
            <a:off x="3605444" y="1230134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</p:cNvCxnSpPr>
          <p:nvPr/>
        </p:nvCxnSpPr>
        <p:spPr>
          <a:xfrm flipV="1">
            <a:off x="4113564" y="985529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</p:cNvCxnSpPr>
          <p:nvPr/>
        </p:nvCxnSpPr>
        <p:spPr>
          <a:xfrm flipV="1">
            <a:off x="3172062" y="1581036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</p:cNvCxnSpPr>
          <p:nvPr/>
        </p:nvCxnSpPr>
        <p:spPr>
          <a:xfrm>
            <a:off x="4598668" y="1020637"/>
            <a:ext cx="292294" cy="195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</p:cNvCxnSpPr>
          <p:nvPr/>
        </p:nvCxnSpPr>
        <p:spPr>
          <a:xfrm flipV="1">
            <a:off x="2831712" y="2021096"/>
            <a:ext cx="201496" cy="351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</p:cNvCxnSpPr>
          <p:nvPr/>
        </p:nvCxnSpPr>
        <p:spPr>
          <a:xfrm flipV="1">
            <a:off x="2619293" y="25742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</p:cNvCxnSpPr>
          <p:nvPr/>
        </p:nvCxnSpPr>
        <p:spPr>
          <a:xfrm flipH="1">
            <a:off x="2554881" y="31803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</p:cNvCxnSpPr>
          <p:nvPr/>
        </p:nvCxnSpPr>
        <p:spPr>
          <a:xfrm>
            <a:off x="2636631" y="43690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</p:cNvCxnSpPr>
          <p:nvPr/>
        </p:nvCxnSpPr>
        <p:spPr>
          <a:xfrm>
            <a:off x="2890657" y="49135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</p:cNvCxnSpPr>
          <p:nvPr/>
        </p:nvCxnSpPr>
        <p:spPr>
          <a:xfrm>
            <a:off x="4115616" y="61650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</p:cNvCxnSpPr>
          <p:nvPr/>
        </p:nvCxnSpPr>
        <p:spPr>
          <a:xfrm>
            <a:off x="4696472" y="63554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</p:cNvCxnSpPr>
          <p:nvPr/>
        </p:nvCxnSpPr>
        <p:spPr>
          <a:xfrm flipV="1">
            <a:off x="6479488" y="6030014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</p:cNvCxnSpPr>
          <p:nvPr/>
        </p:nvCxnSpPr>
        <p:spPr>
          <a:xfrm flipH="1">
            <a:off x="4468880" y="1020637"/>
            <a:ext cx="129788" cy="354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</p:cNvCxnSpPr>
          <p:nvPr/>
        </p:nvCxnSpPr>
        <p:spPr>
          <a:xfrm>
            <a:off x="2558651" y="37550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</p:cNvCxnSpPr>
          <p:nvPr/>
        </p:nvCxnSpPr>
        <p:spPr>
          <a:xfrm>
            <a:off x="3210189" y="54425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</p:cNvCxnSpPr>
          <p:nvPr/>
        </p:nvCxnSpPr>
        <p:spPr>
          <a:xfrm>
            <a:off x="3600519" y="58238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</p:cNvCxnSpPr>
          <p:nvPr/>
        </p:nvCxnSpPr>
        <p:spPr>
          <a:xfrm flipV="1">
            <a:off x="5292341" y="6404044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</p:cNvCxnSpPr>
          <p:nvPr/>
        </p:nvCxnSpPr>
        <p:spPr>
          <a:xfrm flipV="1">
            <a:off x="5879790" y="6259271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</p:cNvCxnSpPr>
          <p:nvPr/>
        </p:nvCxnSpPr>
        <p:spPr>
          <a:xfrm>
            <a:off x="5181376" y="92844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</p:cNvCxnSpPr>
          <p:nvPr/>
        </p:nvCxnSpPr>
        <p:spPr>
          <a:xfrm flipH="1">
            <a:off x="5336168" y="95470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</p:cNvCxnSpPr>
          <p:nvPr/>
        </p:nvCxnSpPr>
        <p:spPr>
          <a:xfrm>
            <a:off x="5783671" y="95470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</p:cNvCxnSpPr>
          <p:nvPr/>
        </p:nvCxnSpPr>
        <p:spPr>
          <a:xfrm flipH="1">
            <a:off x="6001725" y="1133414"/>
            <a:ext cx="356427" cy="303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</p:cNvCxnSpPr>
          <p:nvPr/>
        </p:nvCxnSpPr>
        <p:spPr>
          <a:xfrm>
            <a:off x="6358152" y="1133414"/>
            <a:ext cx="154082" cy="2831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</p:cNvCxnSpPr>
          <p:nvPr/>
        </p:nvCxnSpPr>
        <p:spPr>
          <a:xfrm flipH="1">
            <a:off x="6620234" y="140899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</p:cNvCxnSpPr>
          <p:nvPr/>
        </p:nvCxnSpPr>
        <p:spPr>
          <a:xfrm>
            <a:off x="6897531" y="1432691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</p:cNvCxnSpPr>
          <p:nvPr/>
        </p:nvCxnSpPr>
        <p:spPr>
          <a:xfrm flipH="1">
            <a:off x="7005530" y="1779736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</p:cNvCxnSpPr>
          <p:nvPr/>
        </p:nvCxnSpPr>
        <p:spPr>
          <a:xfrm flipH="1">
            <a:off x="7315153" y="177973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</p:cNvCxnSpPr>
          <p:nvPr/>
        </p:nvCxnSpPr>
        <p:spPr>
          <a:xfrm flipH="1" flipV="1">
            <a:off x="7423153" y="214678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</p:cNvCxnSpPr>
          <p:nvPr/>
        </p:nvCxnSpPr>
        <p:spPr>
          <a:xfrm flipH="1">
            <a:off x="7340752" y="2273555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</p:cNvCxnSpPr>
          <p:nvPr/>
        </p:nvCxnSpPr>
        <p:spPr>
          <a:xfrm flipH="1" flipV="1">
            <a:off x="7457382" y="2618180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</p:cNvCxnSpPr>
          <p:nvPr/>
        </p:nvCxnSpPr>
        <p:spPr>
          <a:xfrm flipH="1">
            <a:off x="7455112" y="2756565"/>
            <a:ext cx="476369" cy="279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</p:cNvCxnSpPr>
          <p:nvPr/>
        </p:nvCxnSpPr>
        <p:spPr>
          <a:xfrm flipH="1" flipV="1">
            <a:off x="7563112" y="3107832"/>
            <a:ext cx="503671" cy="2961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</p:cNvCxnSpPr>
          <p:nvPr/>
        </p:nvCxnSpPr>
        <p:spPr>
          <a:xfrm flipH="1">
            <a:off x="7573934" y="3404021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</p:cNvCxnSpPr>
          <p:nvPr/>
        </p:nvCxnSpPr>
        <p:spPr>
          <a:xfrm flipH="1">
            <a:off x="7642980" y="3404021"/>
            <a:ext cx="423803" cy="4988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</p:cNvCxnSpPr>
          <p:nvPr/>
        </p:nvCxnSpPr>
        <p:spPr>
          <a:xfrm flipH="1">
            <a:off x="7750980" y="3964546"/>
            <a:ext cx="296680" cy="1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</p:cNvCxnSpPr>
          <p:nvPr/>
        </p:nvCxnSpPr>
        <p:spPr>
          <a:xfrm flipH="1" flipV="1">
            <a:off x="7642980" y="4046846"/>
            <a:ext cx="267653" cy="523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</p:cNvCxnSpPr>
          <p:nvPr/>
        </p:nvCxnSpPr>
        <p:spPr>
          <a:xfrm flipH="1" flipV="1">
            <a:off x="7451452" y="4395221"/>
            <a:ext cx="459181" cy="174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</p:cNvCxnSpPr>
          <p:nvPr/>
        </p:nvCxnSpPr>
        <p:spPr>
          <a:xfrm flipH="1">
            <a:off x="7351991" y="4569953"/>
            <a:ext cx="558642" cy="321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</p:cNvCxnSpPr>
          <p:nvPr/>
        </p:nvCxnSpPr>
        <p:spPr>
          <a:xfrm flipH="1" flipV="1">
            <a:off x="7459991" y="4963704"/>
            <a:ext cx="227625" cy="839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</p:cNvCxnSpPr>
          <p:nvPr/>
        </p:nvCxnSpPr>
        <p:spPr>
          <a:xfrm flipV="1">
            <a:off x="7323049" y="5035710"/>
            <a:ext cx="28942" cy="4906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</p:cNvCxnSpPr>
          <p:nvPr/>
        </p:nvCxnSpPr>
        <p:spPr>
          <a:xfrm flipH="1" flipV="1">
            <a:off x="6924895" y="5310685"/>
            <a:ext cx="398154" cy="2156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</p:cNvCxnSpPr>
          <p:nvPr/>
        </p:nvCxnSpPr>
        <p:spPr>
          <a:xfrm flipV="1">
            <a:off x="6847788" y="5310685"/>
            <a:ext cx="77107" cy="5975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</p:cNvCxnSpPr>
          <p:nvPr/>
        </p:nvCxnSpPr>
        <p:spPr>
          <a:xfrm flipH="1" flipV="1">
            <a:off x="6468140" y="5503232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</p:cNvCxnSpPr>
          <p:nvPr/>
        </p:nvCxnSpPr>
        <p:spPr>
          <a:xfrm flipH="1" flipV="1">
            <a:off x="6284990" y="5814939"/>
            <a:ext cx="562798" cy="9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</p:cNvCxnSpPr>
          <p:nvPr/>
        </p:nvCxnSpPr>
        <p:spPr>
          <a:xfrm flipH="1" flipV="1">
            <a:off x="6176990" y="5886945"/>
            <a:ext cx="178834" cy="27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</p:cNvCxnSpPr>
          <p:nvPr/>
        </p:nvCxnSpPr>
        <p:spPr>
          <a:xfrm flipV="1">
            <a:off x="5767030" y="5886945"/>
            <a:ext cx="409960" cy="437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</p:cNvCxnSpPr>
          <p:nvPr/>
        </p:nvCxnSpPr>
        <p:spPr>
          <a:xfrm flipV="1">
            <a:off x="5767030" y="5793841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5918894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</p:cNvCxnSpPr>
          <p:nvPr/>
        </p:nvCxnSpPr>
        <p:spPr>
          <a:xfrm flipH="1" flipV="1">
            <a:off x="4731446" y="5913274"/>
            <a:ext cx="452895" cy="4403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</p:cNvCxnSpPr>
          <p:nvPr/>
        </p:nvCxnSpPr>
        <p:spPr>
          <a:xfrm flipV="1">
            <a:off x="5184341" y="59188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</p:cNvCxnSpPr>
          <p:nvPr/>
        </p:nvCxnSpPr>
        <p:spPr>
          <a:xfrm flipV="1">
            <a:off x="4607438" y="5913274"/>
            <a:ext cx="124008" cy="34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</p:cNvCxnSpPr>
          <p:nvPr/>
        </p:nvCxnSpPr>
        <p:spPr>
          <a:xfrm flipV="1">
            <a:off x="4058089" y="5913274"/>
            <a:ext cx="673357" cy="1353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203968" cy="350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345969" cy="22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</p:cNvCxnSpPr>
          <p:nvPr/>
        </p:nvCxnSpPr>
        <p:spPr>
          <a:xfrm flipH="1" flipV="1">
            <a:off x="4048060" y="1247509"/>
            <a:ext cx="420820" cy="127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</p:cNvCxnSpPr>
          <p:nvPr/>
        </p:nvCxnSpPr>
        <p:spPr>
          <a:xfrm flipV="1">
            <a:off x="4016495" y="1247509"/>
            <a:ext cx="31565" cy="2766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500704" cy="115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224495" cy="45932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</p:cNvCxnSpPr>
          <p:nvPr/>
        </p:nvCxnSpPr>
        <p:spPr>
          <a:xfrm flipH="1">
            <a:off x="2667263" y="28959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</p:cNvCxnSpPr>
          <p:nvPr/>
        </p:nvCxnSpPr>
        <p:spPr>
          <a:xfrm flipH="1" flipV="1">
            <a:off x="2667263" y="30896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</p:cNvCxnSpPr>
          <p:nvPr/>
        </p:nvCxnSpPr>
        <p:spPr>
          <a:xfrm flipH="1">
            <a:off x="2628755" y="33551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</p:cNvCxnSpPr>
          <p:nvPr/>
        </p:nvCxnSpPr>
        <p:spPr>
          <a:xfrm flipH="1" flipV="1">
            <a:off x="2628755" y="36457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</p:cNvCxnSpPr>
          <p:nvPr/>
        </p:nvCxnSpPr>
        <p:spPr>
          <a:xfrm flipH="1">
            <a:off x="2673906" y="38898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</p:cNvCxnSpPr>
          <p:nvPr/>
        </p:nvCxnSpPr>
        <p:spPr>
          <a:xfrm flipH="1">
            <a:off x="2673906" y="42006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</p:cNvCxnSpPr>
          <p:nvPr/>
        </p:nvCxnSpPr>
        <p:spPr>
          <a:xfrm flipH="1">
            <a:off x="2887684" y="42726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</p:cNvCxnSpPr>
          <p:nvPr/>
        </p:nvCxnSpPr>
        <p:spPr>
          <a:xfrm flipH="1">
            <a:off x="2887684" y="46842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</p:cNvCxnSpPr>
          <p:nvPr/>
        </p:nvCxnSpPr>
        <p:spPr>
          <a:xfrm flipH="1">
            <a:off x="3164859" y="4805984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</p:cNvCxnSpPr>
          <p:nvPr/>
        </p:nvCxnSpPr>
        <p:spPr>
          <a:xfrm flipH="1">
            <a:off x="3202689" y="49989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</p:cNvCxnSpPr>
          <p:nvPr/>
        </p:nvCxnSpPr>
        <p:spPr>
          <a:xfrm flipH="1" flipV="1">
            <a:off x="3202689" y="5312945"/>
            <a:ext cx="464679" cy="1878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</p:cNvCxnSpPr>
          <p:nvPr/>
        </p:nvCxnSpPr>
        <p:spPr>
          <a:xfrm flipH="1">
            <a:off x="3553352" y="5572825"/>
            <a:ext cx="222016" cy="130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</p:cNvCxnSpPr>
          <p:nvPr/>
        </p:nvCxnSpPr>
        <p:spPr>
          <a:xfrm>
            <a:off x="3775368" y="5572825"/>
            <a:ext cx="282721" cy="475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</p:cNvCxnSpPr>
          <p:nvPr/>
        </p:nvCxnSpPr>
        <p:spPr>
          <a:xfrm flipH="1">
            <a:off x="4058089" y="5647030"/>
            <a:ext cx="168556" cy="401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</p:cNvCxnSpPr>
          <p:nvPr/>
        </p:nvCxnSpPr>
        <p:spPr>
          <a:xfrm flipH="1">
            <a:off x="4124495" y="144697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</p:cNvCxnSpPr>
          <p:nvPr/>
        </p:nvCxnSpPr>
        <p:spPr>
          <a:xfrm flipH="1">
            <a:off x="4576880" y="128835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</p:cNvCxnSpPr>
          <p:nvPr/>
        </p:nvCxnSpPr>
        <p:spPr>
          <a:xfrm flipH="1" flipV="1">
            <a:off x="4998962" y="128835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</p:cNvCxnSpPr>
          <p:nvPr/>
        </p:nvCxnSpPr>
        <p:spPr>
          <a:xfrm flipH="1" flipV="1">
            <a:off x="5444168" y="139005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</p:cNvCxnSpPr>
          <p:nvPr/>
        </p:nvCxnSpPr>
        <p:spPr>
          <a:xfrm flipH="1">
            <a:off x="6109725" y="148857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</p:cNvCxnSpPr>
          <p:nvPr/>
        </p:nvCxnSpPr>
        <p:spPr>
          <a:xfrm flipH="1" flipV="1">
            <a:off x="6512234" y="156058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</p:cNvCxnSpPr>
          <p:nvPr/>
        </p:nvCxnSpPr>
        <p:spPr>
          <a:xfrm flipH="1">
            <a:off x="3382285" y="20681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</p:cNvCxnSpPr>
          <p:nvPr/>
        </p:nvCxnSpPr>
        <p:spPr>
          <a:xfrm flipH="1">
            <a:off x="3030409" y="25879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</p:cNvCxnSpPr>
          <p:nvPr/>
        </p:nvCxnSpPr>
        <p:spPr>
          <a:xfrm flipH="1">
            <a:off x="2997844" y="29680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</p:cNvCxnSpPr>
          <p:nvPr/>
        </p:nvCxnSpPr>
        <p:spPr>
          <a:xfrm flipH="1">
            <a:off x="2880535" y="3429539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</p:cNvCxnSpPr>
          <p:nvPr/>
        </p:nvCxnSpPr>
        <p:spPr>
          <a:xfrm>
            <a:off x="2936805" y="39139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</p:cNvCxnSpPr>
          <p:nvPr/>
        </p:nvCxnSpPr>
        <p:spPr>
          <a:xfrm>
            <a:off x="3104730" y="42726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</p:cNvCxnSpPr>
          <p:nvPr/>
        </p:nvCxnSpPr>
        <p:spPr>
          <a:xfrm>
            <a:off x="3446435" y="48007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</p:cNvCxnSpPr>
          <p:nvPr/>
        </p:nvCxnSpPr>
        <p:spPr>
          <a:xfrm>
            <a:off x="3688488" y="5109885"/>
            <a:ext cx="86880" cy="318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</p:cNvCxnSpPr>
          <p:nvPr/>
        </p:nvCxnSpPr>
        <p:spPr>
          <a:xfrm>
            <a:off x="7007118" y="185133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</p:cNvCxnSpPr>
          <p:nvPr/>
        </p:nvCxnSpPr>
        <p:spPr>
          <a:xfrm>
            <a:off x="7314950" y="2268290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</p:cNvCxnSpPr>
          <p:nvPr/>
        </p:nvCxnSpPr>
        <p:spPr>
          <a:xfrm>
            <a:off x="7349382" y="2690186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</p:cNvCxnSpPr>
          <p:nvPr/>
        </p:nvCxnSpPr>
        <p:spPr>
          <a:xfrm>
            <a:off x="7455112" y="3179838"/>
            <a:ext cx="33139" cy="2594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</p:cNvCxnSpPr>
          <p:nvPr/>
        </p:nvCxnSpPr>
        <p:spPr>
          <a:xfrm>
            <a:off x="7450977" y="3578379"/>
            <a:ext cx="192003" cy="3244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</p:cNvCxnSpPr>
          <p:nvPr/>
        </p:nvCxnSpPr>
        <p:spPr>
          <a:xfrm flipH="1">
            <a:off x="7343452" y="4046846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</p:cNvCxnSpPr>
          <p:nvPr/>
        </p:nvCxnSpPr>
        <p:spPr>
          <a:xfrm>
            <a:off x="7343452" y="4467227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</p:cNvCxnSpPr>
          <p:nvPr/>
        </p:nvCxnSpPr>
        <p:spPr>
          <a:xfrm>
            <a:off x="7037668" y="4726164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</p:cNvCxnSpPr>
          <p:nvPr/>
        </p:nvCxnSpPr>
        <p:spPr>
          <a:xfrm flipH="1">
            <a:off x="6924895" y="4798170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</p:cNvCxnSpPr>
          <p:nvPr/>
        </p:nvCxnSpPr>
        <p:spPr>
          <a:xfrm flipH="1">
            <a:off x="6924895" y="5035710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</p:cNvCxnSpPr>
          <p:nvPr/>
        </p:nvCxnSpPr>
        <p:spPr>
          <a:xfrm flipH="1" flipV="1">
            <a:off x="3883368" y="5500819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</p:cNvCxnSpPr>
          <p:nvPr/>
        </p:nvCxnSpPr>
        <p:spPr>
          <a:xfrm flipV="1">
            <a:off x="3766494" y="166820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</p:cNvCxnSpPr>
          <p:nvPr/>
        </p:nvCxnSpPr>
        <p:spPr>
          <a:xfrm flipV="1">
            <a:off x="4255933" y="151898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</p:cNvCxnSpPr>
          <p:nvPr/>
        </p:nvCxnSpPr>
        <p:spPr>
          <a:xfrm flipH="1" flipV="1">
            <a:off x="4016495" y="166820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376243" cy="937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</p:cNvCxnSpPr>
          <p:nvPr/>
        </p:nvCxnSpPr>
        <p:spPr>
          <a:xfrm flipH="1" flipV="1">
            <a:off x="4876885" y="1357102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</p:cNvCxnSpPr>
          <p:nvPr/>
        </p:nvCxnSpPr>
        <p:spPr>
          <a:xfrm flipV="1">
            <a:off x="4953123" y="1390059"/>
            <a:ext cx="275045" cy="150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</p:cNvCxnSpPr>
          <p:nvPr/>
        </p:nvCxnSpPr>
        <p:spPr>
          <a:xfrm flipV="1">
            <a:off x="5128289" y="146206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</p:cNvCxnSpPr>
          <p:nvPr/>
        </p:nvCxnSpPr>
        <p:spPr>
          <a:xfrm flipH="1" flipV="1">
            <a:off x="5336168" y="146206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</p:cNvCxnSpPr>
          <p:nvPr/>
        </p:nvCxnSpPr>
        <p:spPr>
          <a:xfrm flipV="1">
            <a:off x="5576509" y="150856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</p:cNvCxnSpPr>
          <p:nvPr/>
        </p:nvCxnSpPr>
        <p:spPr>
          <a:xfrm flipH="1">
            <a:off x="5396029" y="191308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</p:cNvCxnSpPr>
          <p:nvPr/>
        </p:nvCxnSpPr>
        <p:spPr>
          <a:xfrm flipH="1">
            <a:off x="5089243" y="236554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</p:cNvCxnSpPr>
          <p:nvPr/>
        </p:nvCxnSpPr>
        <p:spPr>
          <a:xfrm>
            <a:off x="5039987" y="2784393"/>
            <a:ext cx="185204" cy="3724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</p:cNvCxnSpPr>
          <p:nvPr/>
        </p:nvCxnSpPr>
        <p:spPr>
          <a:xfrm>
            <a:off x="5185495" y="3295324"/>
            <a:ext cx="199305" cy="3116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</p:cNvCxnSpPr>
          <p:nvPr/>
        </p:nvCxnSpPr>
        <p:spPr>
          <a:xfrm>
            <a:off x="5384800" y="3750979"/>
            <a:ext cx="169730" cy="32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</p:cNvCxnSpPr>
          <p:nvPr/>
        </p:nvCxnSpPr>
        <p:spPr>
          <a:xfrm>
            <a:off x="5554530" y="4220691"/>
            <a:ext cx="174862" cy="3029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</p:cNvCxnSpPr>
          <p:nvPr/>
        </p:nvCxnSpPr>
        <p:spPr>
          <a:xfrm>
            <a:off x="5729392" y="4667605"/>
            <a:ext cx="212086" cy="4340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</p:cNvCxnSpPr>
          <p:nvPr/>
        </p:nvCxnSpPr>
        <p:spPr>
          <a:xfrm>
            <a:off x="5941478" y="5245672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</p:cNvCxnSpPr>
          <p:nvPr/>
        </p:nvCxnSpPr>
        <p:spPr>
          <a:xfrm flipH="1">
            <a:off x="5236289" y="180715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</p:cNvCxnSpPr>
          <p:nvPr/>
        </p:nvCxnSpPr>
        <p:spPr>
          <a:xfrm>
            <a:off x="4953123" y="1684772"/>
            <a:ext cx="175166" cy="131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</p:cNvCxnSpPr>
          <p:nvPr/>
        </p:nvCxnSpPr>
        <p:spPr>
          <a:xfrm flipV="1">
            <a:off x="4737123" y="188840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</p:cNvCxnSpPr>
          <p:nvPr/>
        </p:nvCxnSpPr>
        <p:spPr>
          <a:xfrm flipV="1">
            <a:off x="4629123" y="1612766"/>
            <a:ext cx="216000" cy="226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</p:cNvCxnSpPr>
          <p:nvPr/>
        </p:nvCxnSpPr>
        <p:spPr>
          <a:xfrm flipH="1" flipV="1">
            <a:off x="4363933" y="184916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</p:cNvCxnSpPr>
          <p:nvPr/>
        </p:nvCxnSpPr>
        <p:spPr>
          <a:xfrm flipH="1">
            <a:off x="3874494" y="184916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</p:cNvCxnSpPr>
          <p:nvPr/>
        </p:nvCxnSpPr>
        <p:spPr>
          <a:xfrm flipH="1" flipV="1">
            <a:off x="3874494" y="19961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</p:cNvCxnSpPr>
          <p:nvPr/>
        </p:nvCxnSpPr>
        <p:spPr>
          <a:xfrm flipH="1" flipV="1">
            <a:off x="3766494" y="2068166"/>
            <a:ext cx="211821" cy="423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</p:cNvCxnSpPr>
          <p:nvPr/>
        </p:nvCxnSpPr>
        <p:spPr>
          <a:xfrm flipH="1" flipV="1">
            <a:off x="3490285" y="2515973"/>
            <a:ext cx="380030" cy="473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</p:cNvCxnSpPr>
          <p:nvPr/>
        </p:nvCxnSpPr>
        <p:spPr>
          <a:xfrm flipH="1" flipV="1">
            <a:off x="3382285" y="2587979"/>
            <a:ext cx="336634" cy="3596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</p:cNvCxnSpPr>
          <p:nvPr/>
        </p:nvCxnSpPr>
        <p:spPr>
          <a:xfrm flipH="1" flipV="1">
            <a:off x="3138409" y="28959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</p:cNvCxnSpPr>
          <p:nvPr/>
        </p:nvCxnSpPr>
        <p:spPr>
          <a:xfrm flipV="1">
            <a:off x="3330246" y="25879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</p:cNvCxnSpPr>
          <p:nvPr/>
        </p:nvCxnSpPr>
        <p:spPr>
          <a:xfrm flipV="1">
            <a:off x="2997844" y="30324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</p:cNvCxnSpPr>
          <p:nvPr/>
        </p:nvCxnSpPr>
        <p:spPr>
          <a:xfrm flipH="1" flipV="1">
            <a:off x="4255933" y="192116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</p:cNvCxnSpPr>
          <p:nvPr/>
        </p:nvCxnSpPr>
        <p:spPr>
          <a:xfrm flipV="1">
            <a:off x="4325227" y="198328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</p:cNvCxnSpPr>
          <p:nvPr/>
        </p:nvCxnSpPr>
        <p:spPr>
          <a:xfrm flipH="1" flipV="1">
            <a:off x="6109725" y="1508562"/>
            <a:ext cx="226970" cy="279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</p:cNvCxnSpPr>
          <p:nvPr/>
        </p:nvCxnSpPr>
        <p:spPr>
          <a:xfrm flipV="1">
            <a:off x="6336695" y="1560582"/>
            <a:ext cx="175539" cy="2271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</p:cNvCxnSpPr>
          <p:nvPr/>
        </p:nvCxnSpPr>
        <p:spPr>
          <a:xfrm flipV="1">
            <a:off x="6444695" y="1851330"/>
            <a:ext cx="346423" cy="83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</p:cNvCxnSpPr>
          <p:nvPr/>
        </p:nvCxnSpPr>
        <p:spPr>
          <a:xfrm>
            <a:off x="6444695" y="1859710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</p:cNvCxnSpPr>
          <p:nvPr/>
        </p:nvCxnSpPr>
        <p:spPr>
          <a:xfrm flipH="1">
            <a:off x="6543031" y="1923336"/>
            <a:ext cx="356087" cy="2004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</p:cNvCxnSpPr>
          <p:nvPr/>
        </p:nvCxnSpPr>
        <p:spPr>
          <a:xfrm>
            <a:off x="6899118" y="1923336"/>
            <a:ext cx="83776" cy="29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</p:cNvCxnSpPr>
          <p:nvPr/>
        </p:nvCxnSpPr>
        <p:spPr>
          <a:xfrm flipH="1">
            <a:off x="7090894" y="2146784"/>
            <a:ext cx="116259" cy="1455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</p:cNvCxnSpPr>
          <p:nvPr/>
        </p:nvCxnSpPr>
        <p:spPr>
          <a:xfrm flipH="1" flipV="1">
            <a:off x="6001725" y="158056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</p:cNvCxnSpPr>
          <p:nvPr/>
        </p:nvCxnSpPr>
        <p:spPr>
          <a:xfrm flipH="1" flipV="1">
            <a:off x="5651531" y="188456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</p:cNvCxnSpPr>
          <p:nvPr/>
        </p:nvCxnSpPr>
        <p:spPr>
          <a:xfrm flipH="1">
            <a:off x="5504029" y="209411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</p:cNvCxnSpPr>
          <p:nvPr/>
        </p:nvCxnSpPr>
        <p:spPr>
          <a:xfrm flipH="1">
            <a:off x="5868398" y="216612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</p:cNvCxnSpPr>
          <p:nvPr/>
        </p:nvCxnSpPr>
        <p:spPr>
          <a:xfrm>
            <a:off x="6009019" y="2166124"/>
            <a:ext cx="336818" cy="3390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</p:cNvCxnSpPr>
          <p:nvPr/>
        </p:nvCxnSpPr>
        <p:spPr>
          <a:xfrm>
            <a:off x="6117019" y="2094118"/>
            <a:ext cx="318012" cy="1016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</p:cNvCxnSpPr>
          <p:nvPr/>
        </p:nvCxnSpPr>
        <p:spPr>
          <a:xfrm flipV="1">
            <a:off x="6345837" y="2267770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</p:cNvCxnSpPr>
          <p:nvPr/>
        </p:nvCxnSpPr>
        <p:spPr>
          <a:xfrm flipH="1" flipV="1">
            <a:off x="6543031" y="2267770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</p:cNvCxnSpPr>
          <p:nvPr/>
        </p:nvCxnSpPr>
        <p:spPr>
          <a:xfrm flipH="1" flipV="1">
            <a:off x="6651031" y="2195764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</p:cNvCxnSpPr>
          <p:nvPr/>
        </p:nvCxnSpPr>
        <p:spPr>
          <a:xfrm flipH="1" flipV="1">
            <a:off x="7090894" y="2292320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</p:cNvCxnSpPr>
          <p:nvPr/>
        </p:nvCxnSpPr>
        <p:spPr>
          <a:xfrm flipV="1">
            <a:off x="6803060" y="2364326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</p:cNvCxnSpPr>
          <p:nvPr/>
        </p:nvCxnSpPr>
        <p:spPr>
          <a:xfrm>
            <a:off x="6911060" y="2599274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</p:cNvCxnSpPr>
          <p:nvPr/>
        </p:nvCxnSpPr>
        <p:spPr>
          <a:xfrm>
            <a:off x="7022488" y="3908115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</p:cNvCxnSpPr>
          <p:nvPr/>
        </p:nvCxnSpPr>
        <p:spPr>
          <a:xfrm>
            <a:off x="6803060" y="2671280"/>
            <a:ext cx="240876" cy="1655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</p:cNvCxnSpPr>
          <p:nvPr/>
        </p:nvCxnSpPr>
        <p:spPr>
          <a:xfrm flipH="1">
            <a:off x="7043936" y="2618180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</p:cNvCxnSpPr>
          <p:nvPr/>
        </p:nvCxnSpPr>
        <p:spPr>
          <a:xfrm flipH="1" flipV="1">
            <a:off x="7151936" y="2908845"/>
            <a:ext cx="303176" cy="1269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</p:cNvCxnSpPr>
          <p:nvPr/>
        </p:nvCxnSpPr>
        <p:spPr>
          <a:xfrm flipV="1">
            <a:off x="7012479" y="298085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</p:cNvCxnSpPr>
          <p:nvPr/>
        </p:nvCxnSpPr>
        <p:spPr>
          <a:xfrm flipV="1">
            <a:off x="7012479" y="3107832"/>
            <a:ext cx="334633" cy="1681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</p:cNvCxnSpPr>
          <p:nvPr/>
        </p:nvCxnSpPr>
        <p:spPr>
          <a:xfrm>
            <a:off x="7067967" y="3393375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</p:cNvCxnSpPr>
          <p:nvPr/>
        </p:nvCxnSpPr>
        <p:spPr>
          <a:xfrm flipH="1">
            <a:off x="6914488" y="3399472"/>
            <a:ext cx="23819" cy="4366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</p:cNvCxnSpPr>
          <p:nvPr/>
        </p:nvCxnSpPr>
        <p:spPr>
          <a:xfrm flipH="1">
            <a:off x="7022488" y="3578379"/>
            <a:ext cx="428489" cy="3297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</p:cNvCxnSpPr>
          <p:nvPr/>
        </p:nvCxnSpPr>
        <p:spPr>
          <a:xfrm>
            <a:off x="5504029" y="229354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</p:cNvCxnSpPr>
          <p:nvPr/>
        </p:nvCxnSpPr>
        <p:spPr>
          <a:xfrm>
            <a:off x="5396029" y="236554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</p:cNvCxnSpPr>
          <p:nvPr/>
        </p:nvCxnSpPr>
        <p:spPr>
          <a:xfrm>
            <a:off x="5166102" y="275366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</p:cNvCxnSpPr>
          <p:nvPr/>
        </p:nvCxnSpPr>
        <p:spPr>
          <a:xfrm flipV="1">
            <a:off x="5225191" y="2924136"/>
            <a:ext cx="322186" cy="2327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</p:cNvCxnSpPr>
          <p:nvPr/>
        </p:nvCxnSpPr>
        <p:spPr>
          <a:xfrm flipH="1" flipV="1">
            <a:off x="5547377" y="2924136"/>
            <a:ext cx="191659" cy="3255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</p:cNvCxnSpPr>
          <p:nvPr/>
        </p:nvCxnSpPr>
        <p:spPr>
          <a:xfrm flipV="1">
            <a:off x="5589483" y="255210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</p:cNvCxnSpPr>
          <p:nvPr/>
        </p:nvCxnSpPr>
        <p:spPr>
          <a:xfrm flipH="1" flipV="1">
            <a:off x="5868398" y="262410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</p:cNvCxnSpPr>
          <p:nvPr/>
        </p:nvCxnSpPr>
        <p:spPr>
          <a:xfrm flipH="1" flipV="1">
            <a:off x="5976398" y="2552100"/>
            <a:ext cx="261439" cy="2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</p:cNvCxnSpPr>
          <p:nvPr/>
        </p:nvCxnSpPr>
        <p:spPr>
          <a:xfrm flipH="1" flipV="1">
            <a:off x="6453837" y="2577146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</p:cNvCxnSpPr>
          <p:nvPr/>
        </p:nvCxnSpPr>
        <p:spPr>
          <a:xfrm flipH="1" flipV="1">
            <a:off x="6345837" y="2649152"/>
            <a:ext cx="234131" cy="2160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</p:cNvCxnSpPr>
          <p:nvPr/>
        </p:nvCxnSpPr>
        <p:spPr>
          <a:xfrm flipV="1">
            <a:off x="6091461" y="2577146"/>
            <a:ext cx="146376" cy="2938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</p:cNvCxnSpPr>
          <p:nvPr/>
        </p:nvCxnSpPr>
        <p:spPr>
          <a:xfrm flipV="1">
            <a:off x="6188389" y="293722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</p:cNvCxnSpPr>
          <p:nvPr/>
        </p:nvCxnSpPr>
        <p:spPr>
          <a:xfrm flipV="1">
            <a:off x="6579968" y="2671280"/>
            <a:ext cx="223092" cy="193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</p:cNvCxnSpPr>
          <p:nvPr/>
        </p:nvCxnSpPr>
        <p:spPr>
          <a:xfrm flipV="1">
            <a:off x="6687968" y="290884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</p:cNvCxnSpPr>
          <p:nvPr/>
        </p:nvCxnSpPr>
        <p:spPr>
          <a:xfrm>
            <a:off x="6579968" y="300922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</p:cNvCxnSpPr>
          <p:nvPr/>
        </p:nvCxnSpPr>
        <p:spPr>
          <a:xfrm flipH="1">
            <a:off x="6360009" y="3009229"/>
            <a:ext cx="219959" cy="3701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</p:cNvCxnSpPr>
          <p:nvPr/>
        </p:nvCxnSpPr>
        <p:spPr>
          <a:xfrm>
            <a:off x="6071419" y="3013581"/>
            <a:ext cx="288590" cy="365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</p:cNvCxnSpPr>
          <p:nvPr/>
        </p:nvCxnSpPr>
        <p:spPr>
          <a:xfrm flipH="1">
            <a:off x="5739036" y="3013581"/>
            <a:ext cx="332383" cy="236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</p:cNvCxnSpPr>
          <p:nvPr/>
        </p:nvCxnSpPr>
        <p:spPr>
          <a:xfrm flipH="1" flipV="1">
            <a:off x="5831313" y="3340931"/>
            <a:ext cx="420696" cy="1104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</p:cNvCxnSpPr>
          <p:nvPr/>
        </p:nvCxnSpPr>
        <p:spPr>
          <a:xfrm flipH="1">
            <a:off x="6468009" y="3282127"/>
            <a:ext cx="414810" cy="169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</p:cNvCxnSpPr>
          <p:nvPr/>
        </p:nvCxnSpPr>
        <p:spPr>
          <a:xfrm flipH="1" flipV="1">
            <a:off x="6360009" y="3523354"/>
            <a:ext cx="446479" cy="384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</p:cNvCxnSpPr>
          <p:nvPr/>
        </p:nvCxnSpPr>
        <p:spPr>
          <a:xfrm flipV="1">
            <a:off x="6331066" y="352335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</p:cNvCxnSpPr>
          <p:nvPr/>
        </p:nvCxnSpPr>
        <p:spPr>
          <a:xfrm flipH="1">
            <a:off x="6439066" y="3908115"/>
            <a:ext cx="367422" cy="530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</p:cNvCxnSpPr>
          <p:nvPr/>
        </p:nvCxnSpPr>
        <p:spPr>
          <a:xfrm flipH="1" flipV="1">
            <a:off x="6331066" y="4033138"/>
            <a:ext cx="140902" cy="329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</p:cNvCxnSpPr>
          <p:nvPr/>
        </p:nvCxnSpPr>
        <p:spPr>
          <a:xfrm flipV="1">
            <a:off x="6471968" y="3980121"/>
            <a:ext cx="442520" cy="3827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</p:cNvCxnSpPr>
          <p:nvPr/>
        </p:nvCxnSpPr>
        <p:spPr>
          <a:xfrm flipV="1">
            <a:off x="6579968" y="4338583"/>
            <a:ext cx="236927" cy="962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</p:cNvCxnSpPr>
          <p:nvPr/>
        </p:nvCxnSpPr>
        <p:spPr>
          <a:xfrm>
            <a:off x="7032895" y="4338583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</p:cNvCxnSpPr>
          <p:nvPr/>
        </p:nvCxnSpPr>
        <p:spPr>
          <a:xfrm>
            <a:off x="6924895" y="4410589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</p:cNvCxnSpPr>
          <p:nvPr/>
        </p:nvCxnSpPr>
        <p:spPr>
          <a:xfrm flipH="1">
            <a:off x="6929668" y="4395221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</p:cNvCxnSpPr>
          <p:nvPr/>
        </p:nvCxnSpPr>
        <p:spPr>
          <a:xfrm flipH="1">
            <a:off x="6483673" y="4726164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</p:cNvCxnSpPr>
          <p:nvPr/>
        </p:nvCxnSpPr>
        <p:spPr>
          <a:xfrm>
            <a:off x="6471968" y="4506840"/>
            <a:ext cx="11705" cy="38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</p:cNvCxnSpPr>
          <p:nvPr/>
        </p:nvCxnSpPr>
        <p:spPr>
          <a:xfrm>
            <a:off x="6579968" y="4434834"/>
            <a:ext cx="349700" cy="219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</p:cNvCxnSpPr>
          <p:nvPr/>
        </p:nvCxnSpPr>
        <p:spPr>
          <a:xfrm>
            <a:off x="5309159" y="3255876"/>
            <a:ext cx="310122" cy="438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</p:cNvCxnSpPr>
          <p:nvPr/>
        </p:nvCxnSpPr>
        <p:spPr>
          <a:xfrm flipV="1">
            <a:off x="5384800" y="3391007"/>
            <a:ext cx="326758" cy="2159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</p:cNvCxnSpPr>
          <p:nvPr/>
        </p:nvCxnSpPr>
        <p:spPr>
          <a:xfrm flipH="1" flipV="1">
            <a:off x="5671711" y="288685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</p:cNvCxnSpPr>
          <p:nvPr/>
        </p:nvCxnSpPr>
        <p:spPr>
          <a:xfrm flipH="1" flipV="1">
            <a:off x="5711558" y="3391007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</p:cNvCxnSpPr>
          <p:nvPr/>
        </p:nvCxnSpPr>
        <p:spPr>
          <a:xfrm flipV="1">
            <a:off x="5911787" y="3451348"/>
            <a:ext cx="340222" cy="277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</p:cNvCxnSpPr>
          <p:nvPr/>
        </p:nvCxnSpPr>
        <p:spPr>
          <a:xfrm flipH="1" flipV="1">
            <a:off x="5984949" y="3835591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</p:cNvCxnSpPr>
          <p:nvPr/>
        </p:nvCxnSpPr>
        <p:spPr>
          <a:xfrm flipH="1" flipV="1">
            <a:off x="5857839" y="3861897"/>
            <a:ext cx="159389" cy="3287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92800" y="3678973"/>
            <a:ext cx="291877" cy="75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</p:cNvCxnSpPr>
          <p:nvPr/>
        </p:nvCxnSpPr>
        <p:spPr>
          <a:xfrm flipH="1">
            <a:off x="5554530" y="3861897"/>
            <a:ext cx="303309" cy="214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</p:cNvCxnSpPr>
          <p:nvPr/>
        </p:nvCxnSpPr>
        <p:spPr>
          <a:xfrm flipH="1" flipV="1">
            <a:off x="5662530" y="4148685"/>
            <a:ext cx="246698" cy="1139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</p:cNvCxnSpPr>
          <p:nvPr/>
        </p:nvCxnSpPr>
        <p:spPr>
          <a:xfrm flipV="1">
            <a:off x="6032859" y="3961137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</p:cNvCxnSpPr>
          <p:nvPr/>
        </p:nvCxnSpPr>
        <p:spPr>
          <a:xfrm>
            <a:off x="6125228" y="4262606"/>
            <a:ext cx="346740" cy="100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</p:cNvCxnSpPr>
          <p:nvPr/>
        </p:nvCxnSpPr>
        <p:spPr>
          <a:xfrm>
            <a:off x="6017228" y="4334612"/>
            <a:ext cx="119210" cy="274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</p:cNvCxnSpPr>
          <p:nvPr/>
        </p:nvCxnSpPr>
        <p:spPr>
          <a:xfrm flipH="1">
            <a:off x="5729392" y="4262606"/>
            <a:ext cx="179836" cy="260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</p:cNvCxnSpPr>
          <p:nvPr/>
        </p:nvCxnSpPr>
        <p:spPr>
          <a:xfrm flipH="1" flipV="1">
            <a:off x="5837392" y="4595599"/>
            <a:ext cx="227767" cy="1216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</p:cNvCxnSpPr>
          <p:nvPr/>
        </p:nvCxnSpPr>
        <p:spPr>
          <a:xfrm flipH="1">
            <a:off x="5941478" y="4717199"/>
            <a:ext cx="123681" cy="384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</p:cNvCxnSpPr>
          <p:nvPr/>
        </p:nvCxnSpPr>
        <p:spPr>
          <a:xfrm flipH="1" flipV="1">
            <a:off x="6263988" y="4632805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</p:cNvCxnSpPr>
          <p:nvPr/>
        </p:nvCxnSpPr>
        <p:spPr>
          <a:xfrm flipH="1">
            <a:off x="6136438" y="4434834"/>
            <a:ext cx="227530" cy="173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</p:cNvCxnSpPr>
          <p:nvPr/>
        </p:nvCxnSpPr>
        <p:spPr>
          <a:xfrm flipH="1">
            <a:off x="6049478" y="4960919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</p:cNvCxnSpPr>
          <p:nvPr/>
        </p:nvCxnSpPr>
        <p:spPr>
          <a:xfrm>
            <a:off x="6591673" y="4960919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</p:cNvCxnSpPr>
          <p:nvPr/>
        </p:nvCxnSpPr>
        <p:spPr>
          <a:xfrm flipH="1">
            <a:off x="6468140" y="5032925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</p:cNvCxnSpPr>
          <p:nvPr/>
        </p:nvCxnSpPr>
        <p:spPr>
          <a:xfrm>
            <a:off x="6049478" y="5173666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</p:cNvCxnSpPr>
          <p:nvPr/>
        </p:nvCxnSpPr>
        <p:spPr>
          <a:xfrm flipV="1">
            <a:off x="6176990" y="5503232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</p:cNvCxnSpPr>
          <p:nvPr/>
        </p:nvCxnSpPr>
        <p:spPr>
          <a:xfrm flipV="1">
            <a:off x="6576140" y="5238679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</p:cNvCxnSpPr>
          <p:nvPr/>
        </p:nvCxnSpPr>
        <p:spPr>
          <a:xfrm flipH="1">
            <a:off x="5733304" y="5245672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</p:cNvCxnSpPr>
          <p:nvPr/>
        </p:nvCxnSpPr>
        <p:spPr>
          <a:xfrm flipH="1" flipV="1">
            <a:off x="5841304" y="5755411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</p:cNvCxnSpPr>
          <p:nvPr/>
        </p:nvCxnSpPr>
        <p:spPr>
          <a:xfrm flipH="1">
            <a:off x="5399658" y="5755411"/>
            <a:ext cx="225646" cy="616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</p:cNvCxnSpPr>
          <p:nvPr/>
        </p:nvCxnSpPr>
        <p:spPr>
          <a:xfrm flipH="1" flipV="1">
            <a:off x="4856411" y="5878166"/>
            <a:ext cx="337819" cy="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</p:cNvCxnSpPr>
          <p:nvPr/>
        </p:nvCxnSpPr>
        <p:spPr>
          <a:xfrm flipH="1" flipV="1">
            <a:off x="4354596" y="5625177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</p:cNvCxnSpPr>
          <p:nvPr/>
        </p:nvCxnSpPr>
        <p:spPr>
          <a:xfrm>
            <a:off x="5128289" y="196040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</p:cNvCxnSpPr>
          <p:nvPr/>
        </p:nvCxnSpPr>
        <p:spPr>
          <a:xfrm>
            <a:off x="4629123" y="198328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</p:cNvCxnSpPr>
          <p:nvPr/>
        </p:nvCxnSpPr>
        <p:spPr>
          <a:xfrm flipH="1">
            <a:off x="4837081" y="188840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</p:cNvCxnSpPr>
          <p:nvPr/>
        </p:nvCxnSpPr>
        <p:spPr>
          <a:xfrm flipH="1">
            <a:off x="4945081" y="229354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</p:cNvCxnSpPr>
          <p:nvPr/>
        </p:nvCxnSpPr>
        <p:spPr>
          <a:xfrm flipH="1" flipV="1">
            <a:off x="4837081" y="237735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</p:cNvCxnSpPr>
          <p:nvPr/>
        </p:nvCxnSpPr>
        <p:spPr>
          <a:xfrm flipH="1" flipV="1">
            <a:off x="4433227" y="221875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</p:cNvCxnSpPr>
          <p:nvPr/>
        </p:nvCxnSpPr>
        <p:spPr>
          <a:xfrm flipH="1" flipV="1">
            <a:off x="4325227" y="22907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</p:cNvCxnSpPr>
          <p:nvPr/>
        </p:nvCxnSpPr>
        <p:spPr>
          <a:xfrm flipV="1">
            <a:off x="4525411" y="237735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</p:cNvCxnSpPr>
          <p:nvPr/>
        </p:nvCxnSpPr>
        <p:spPr>
          <a:xfrm flipH="1" flipV="1">
            <a:off x="4086315" y="2563292"/>
            <a:ext cx="331096" cy="1071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</p:cNvCxnSpPr>
          <p:nvPr/>
        </p:nvCxnSpPr>
        <p:spPr>
          <a:xfrm flipH="1">
            <a:off x="3718919" y="2635298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</p:cNvCxnSpPr>
          <p:nvPr/>
        </p:nvCxnSpPr>
        <p:spPr>
          <a:xfrm flipH="1">
            <a:off x="3826919" y="2972061"/>
            <a:ext cx="250585" cy="47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</p:cNvCxnSpPr>
          <p:nvPr/>
        </p:nvCxnSpPr>
        <p:spPr>
          <a:xfrm flipH="1" flipV="1">
            <a:off x="3718919" y="3091662"/>
            <a:ext cx="194016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</p:cNvCxnSpPr>
          <p:nvPr/>
        </p:nvCxnSpPr>
        <p:spPr>
          <a:xfrm flipV="1">
            <a:off x="3476575" y="3091662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</p:cNvCxnSpPr>
          <p:nvPr/>
        </p:nvCxnSpPr>
        <p:spPr>
          <a:xfrm flipH="1" flipV="1">
            <a:off x="3330246" y="3104442"/>
            <a:ext cx="146329" cy="2351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</p:cNvCxnSpPr>
          <p:nvPr/>
        </p:nvCxnSpPr>
        <p:spPr>
          <a:xfrm flipH="1" flipV="1">
            <a:off x="3105844" y="3355114"/>
            <a:ext cx="262731" cy="565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</p:cNvCxnSpPr>
          <p:nvPr/>
        </p:nvCxnSpPr>
        <p:spPr>
          <a:xfrm flipH="1" flipV="1">
            <a:off x="2997844" y="3427120"/>
            <a:ext cx="217952" cy="19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</p:cNvCxnSpPr>
          <p:nvPr/>
        </p:nvCxnSpPr>
        <p:spPr>
          <a:xfrm flipV="1">
            <a:off x="3215796" y="3411622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</p:cNvCxnSpPr>
          <p:nvPr/>
        </p:nvCxnSpPr>
        <p:spPr>
          <a:xfrm flipH="1">
            <a:off x="3008085" y="3700301"/>
            <a:ext cx="103628" cy="1051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</p:cNvCxnSpPr>
          <p:nvPr/>
        </p:nvCxnSpPr>
        <p:spPr>
          <a:xfrm flipH="1">
            <a:off x="3104730" y="3766556"/>
            <a:ext cx="118604" cy="3620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</p:cNvCxnSpPr>
          <p:nvPr/>
        </p:nvCxnSpPr>
        <p:spPr>
          <a:xfrm flipH="1">
            <a:off x="3212730" y="3828312"/>
            <a:ext cx="274995" cy="3723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</p:cNvCxnSpPr>
          <p:nvPr/>
        </p:nvCxnSpPr>
        <p:spPr>
          <a:xfrm flipH="1" flipV="1">
            <a:off x="3212730" y="42006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</p:cNvCxnSpPr>
          <p:nvPr/>
        </p:nvCxnSpPr>
        <p:spPr>
          <a:xfrm>
            <a:off x="3595725" y="3900318"/>
            <a:ext cx="24326" cy="29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</p:cNvCxnSpPr>
          <p:nvPr/>
        </p:nvCxnSpPr>
        <p:spPr>
          <a:xfrm>
            <a:off x="3327417" y="3688997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</p:cNvCxnSpPr>
          <p:nvPr/>
        </p:nvCxnSpPr>
        <p:spPr>
          <a:xfrm flipH="1">
            <a:off x="3361787" y="43346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</p:cNvCxnSpPr>
          <p:nvPr/>
        </p:nvCxnSpPr>
        <p:spPr>
          <a:xfrm flipV="1">
            <a:off x="3912935" y="30753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</p:cNvCxnSpPr>
          <p:nvPr/>
        </p:nvCxnSpPr>
        <p:spPr>
          <a:xfrm flipH="1" flipV="1">
            <a:off x="3584575" y="3411622"/>
            <a:ext cx="220360" cy="397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</p:cNvCxnSpPr>
          <p:nvPr/>
        </p:nvCxnSpPr>
        <p:spPr>
          <a:xfrm flipH="1">
            <a:off x="3438246" y="3019656"/>
            <a:ext cx="172673" cy="127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2635298"/>
            <a:ext cx="99189" cy="3367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</p:cNvCxnSpPr>
          <p:nvPr/>
        </p:nvCxnSpPr>
        <p:spPr>
          <a:xfrm flipV="1">
            <a:off x="4203063" y="26704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</p:cNvCxnSpPr>
          <p:nvPr/>
        </p:nvCxnSpPr>
        <p:spPr>
          <a:xfrm>
            <a:off x="4633411" y="26704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</p:cNvCxnSpPr>
          <p:nvPr/>
        </p:nvCxnSpPr>
        <p:spPr>
          <a:xfrm>
            <a:off x="4525411" y="2742468"/>
            <a:ext cx="181757" cy="271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</p:cNvCxnSpPr>
          <p:nvPr/>
        </p:nvCxnSpPr>
        <p:spPr>
          <a:xfrm flipH="1">
            <a:off x="4707168" y="2784393"/>
            <a:ext cx="332819" cy="2292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</p:cNvCxnSpPr>
          <p:nvPr/>
        </p:nvCxnSpPr>
        <p:spPr>
          <a:xfrm flipH="1" flipV="1">
            <a:off x="4799445" y="3104954"/>
            <a:ext cx="302082" cy="913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</p:cNvCxnSpPr>
          <p:nvPr/>
        </p:nvCxnSpPr>
        <p:spPr>
          <a:xfrm flipH="1" flipV="1">
            <a:off x="4679690" y="3155030"/>
            <a:ext cx="210978" cy="347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</p:cNvCxnSpPr>
          <p:nvPr/>
        </p:nvCxnSpPr>
        <p:spPr>
          <a:xfrm flipV="1">
            <a:off x="4890668" y="3295324"/>
            <a:ext cx="294827" cy="207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</p:cNvCxnSpPr>
          <p:nvPr/>
        </p:nvCxnSpPr>
        <p:spPr>
          <a:xfrm flipH="1" flipV="1">
            <a:off x="4281736" y="3042383"/>
            <a:ext cx="305677" cy="213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</p:cNvCxnSpPr>
          <p:nvPr/>
        </p:nvCxnSpPr>
        <p:spPr>
          <a:xfrm flipH="1" flipV="1">
            <a:off x="4156177" y="3075305"/>
            <a:ext cx="226588" cy="3514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</p:cNvCxnSpPr>
          <p:nvPr/>
        </p:nvCxnSpPr>
        <p:spPr>
          <a:xfrm flipV="1">
            <a:off x="3595725" y="3451352"/>
            <a:ext cx="209210" cy="304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</p:cNvCxnSpPr>
          <p:nvPr/>
        </p:nvCxnSpPr>
        <p:spPr>
          <a:xfrm flipH="1" flipV="1">
            <a:off x="3476575" y="3483628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</p:cNvCxnSpPr>
          <p:nvPr/>
        </p:nvCxnSpPr>
        <p:spPr>
          <a:xfrm flipH="1" flipV="1">
            <a:off x="3912935" y="35233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</p:cNvCxnSpPr>
          <p:nvPr/>
        </p:nvCxnSpPr>
        <p:spPr>
          <a:xfrm flipH="1" flipV="1">
            <a:off x="3703725" y="3828312"/>
            <a:ext cx="248917" cy="17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</p:cNvCxnSpPr>
          <p:nvPr/>
        </p:nvCxnSpPr>
        <p:spPr>
          <a:xfrm flipH="1">
            <a:off x="3728051" y="40035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</p:cNvCxnSpPr>
          <p:nvPr/>
        </p:nvCxnSpPr>
        <p:spPr>
          <a:xfrm flipH="1" flipV="1">
            <a:off x="4020935" y="3451352"/>
            <a:ext cx="253830" cy="47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</p:cNvCxnSpPr>
          <p:nvPr/>
        </p:nvCxnSpPr>
        <p:spPr>
          <a:xfrm flipV="1">
            <a:off x="4382765" y="3155030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</p:cNvCxnSpPr>
          <p:nvPr/>
        </p:nvCxnSpPr>
        <p:spPr>
          <a:xfrm>
            <a:off x="4490765" y="3498799"/>
            <a:ext cx="291903" cy="76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</p:cNvCxnSpPr>
          <p:nvPr/>
        </p:nvCxnSpPr>
        <p:spPr>
          <a:xfrm flipH="1" flipV="1">
            <a:off x="4998668" y="3574964"/>
            <a:ext cx="278132" cy="104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</p:cNvCxnSpPr>
          <p:nvPr/>
        </p:nvCxnSpPr>
        <p:spPr>
          <a:xfrm flipH="1" flipV="1">
            <a:off x="4890668" y="3646970"/>
            <a:ext cx="176391" cy="288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</p:cNvCxnSpPr>
          <p:nvPr/>
        </p:nvCxnSpPr>
        <p:spPr>
          <a:xfrm flipV="1">
            <a:off x="5067059" y="3678973"/>
            <a:ext cx="209741" cy="256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</p:cNvCxnSpPr>
          <p:nvPr/>
        </p:nvCxnSpPr>
        <p:spPr>
          <a:xfrm flipH="1" flipV="1">
            <a:off x="4382765" y="3570805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</p:cNvCxnSpPr>
          <p:nvPr/>
        </p:nvCxnSpPr>
        <p:spPr>
          <a:xfrm flipV="1">
            <a:off x="4060642" y="3570805"/>
            <a:ext cx="322123" cy="3606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</p:cNvCxnSpPr>
          <p:nvPr/>
        </p:nvCxnSpPr>
        <p:spPr>
          <a:xfrm flipV="1">
            <a:off x="4168642" y="3974840"/>
            <a:ext cx="298170" cy="286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</p:cNvCxnSpPr>
          <p:nvPr/>
        </p:nvCxnSpPr>
        <p:spPr>
          <a:xfrm flipV="1">
            <a:off x="4574812" y="3646970"/>
            <a:ext cx="315856" cy="255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</p:cNvCxnSpPr>
          <p:nvPr/>
        </p:nvCxnSpPr>
        <p:spPr>
          <a:xfrm>
            <a:off x="4682812" y="3974840"/>
            <a:ext cx="276247" cy="328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</p:cNvCxnSpPr>
          <p:nvPr/>
        </p:nvCxnSpPr>
        <p:spPr>
          <a:xfrm flipH="1" flipV="1">
            <a:off x="5175059" y="4007736"/>
            <a:ext cx="271471" cy="14094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</p:cNvCxnSpPr>
          <p:nvPr/>
        </p:nvCxnSpPr>
        <p:spPr>
          <a:xfrm flipH="1" flipV="1">
            <a:off x="5067059" y="4079742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</p:cNvCxnSpPr>
          <p:nvPr/>
        </p:nvCxnSpPr>
        <p:spPr>
          <a:xfrm flipV="1">
            <a:off x="5261263" y="4220691"/>
            <a:ext cx="293267" cy="1928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</p:cNvCxnSpPr>
          <p:nvPr/>
        </p:nvCxnSpPr>
        <p:spPr>
          <a:xfrm>
            <a:off x="5348635" y="4509493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</p:cNvCxnSpPr>
          <p:nvPr/>
        </p:nvCxnSpPr>
        <p:spPr>
          <a:xfrm>
            <a:off x="4574812" y="4046846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</p:cNvCxnSpPr>
          <p:nvPr/>
        </p:nvCxnSpPr>
        <p:spPr>
          <a:xfrm flipH="1">
            <a:off x="4764357" y="4079742"/>
            <a:ext cx="302702" cy="268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</p:cNvCxnSpPr>
          <p:nvPr/>
        </p:nvCxnSpPr>
        <p:spPr>
          <a:xfrm>
            <a:off x="4060642" y="4075513"/>
            <a:ext cx="270521" cy="211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</p:cNvCxnSpPr>
          <p:nvPr/>
        </p:nvCxnSpPr>
        <p:spPr>
          <a:xfrm flipH="1">
            <a:off x="3978315" y="40755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</p:cNvCxnSpPr>
          <p:nvPr/>
        </p:nvCxnSpPr>
        <p:spPr>
          <a:xfrm>
            <a:off x="3620051" y="43346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</p:cNvCxnSpPr>
          <p:nvPr/>
        </p:nvCxnSpPr>
        <p:spPr>
          <a:xfrm flipV="1">
            <a:off x="3491485" y="46029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</p:cNvCxnSpPr>
          <p:nvPr/>
        </p:nvCxnSpPr>
        <p:spPr>
          <a:xfrm flipH="1">
            <a:off x="3978315" y="4359276"/>
            <a:ext cx="244848" cy="171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</p:cNvCxnSpPr>
          <p:nvPr/>
        </p:nvCxnSpPr>
        <p:spPr>
          <a:xfrm flipH="1">
            <a:off x="4331163" y="4046846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</p:cNvCxnSpPr>
          <p:nvPr/>
        </p:nvCxnSpPr>
        <p:spPr>
          <a:xfrm flipH="1" flipV="1">
            <a:off x="4439163" y="4359276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</p:cNvCxnSpPr>
          <p:nvPr/>
        </p:nvCxnSpPr>
        <p:spPr>
          <a:xfrm>
            <a:off x="4872357" y="4420269"/>
            <a:ext cx="266694" cy="36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</p:cNvCxnSpPr>
          <p:nvPr/>
        </p:nvCxnSpPr>
        <p:spPr>
          <a:xfrm>
            <a:off x="4764357" y="4492275"/>
            <a:ext cx="218108" cy="388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</p:cNvCxnSpPr>
          <p:nvPr/>
        </p:nvCxnSpPr>
        <p:spPr>
          <a:xfrm flipH="1">
            <a:off x="4982465" y="4553232"/>
            <a:ext cx="243958" cy="3272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</p:cNvCxnSpPr>
          <p:nvPr/>
        </p:nvCxnSpPr>
        <p:spPr>
          <a:xfrm>
            <a:off x="5226423" y="4553232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</p:cNvCxnSpPr>
          <p:nvPr/>
        </p:nvCxnSpPr>
        <p:spPr>
          <a:xfrm flipH="1">
            <a:off x="5476335" y="4595599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</p:cNvCxnSpPr>
          <p:nvPr/>
        </p:nvCxnSpPr>
        <p:spPr>
          <a:xfrm flipH="1" flipV="1">
            <a:off x="5584335" y="4936780"/>
            <a:ext cx="249143" cy="2368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</p:cNvCxnSpPr>
          <p:nvPr/>
        </p:nvCxnSpPr>
        <p:spPr>
          <a:xfrm flipH="1">
            <a:off x="5500570" y="5173666"/>
            <a:ext cx="332908" cy="140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</p:cNvCxnSpPr>
          <p:nvPr/>
        </p:nvCxnSpPr>
        <p:spPr>
          <a:xfrm flipH="1" flipV="1">
            <a:off x="5413198" y="5410295"/>
            <a:ext cx="320106" cy="2731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</p:cNvCxnSpPr>
          <p:nvPr/>
        </p:nvCxnSpPr>
        <p:spPr>
          <a:xfrm flipV="1">
            <a:off x="5274693" y="5410295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</p:cNvCxnSpPr>
          <p:nvPr/>
        </p:nvCxnSpPr>
        <p:spPr>
          <a:xfrm flipH="1" flipV="1">
            <a:off x="5013754" y="55193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</p:cNvCxnSpPr>
          <p:nvPr/>
        </p:nvCxnSpPr>
        <p:spPr>
          <a:xfrm flipH="1">
            <a:off x="5090465" y="4936780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95893" cy="24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</p:cNvCxnSpPr>
          <p:nvPr/>
        </p:nvCxnSpPr>
        <p:spPr>
          <a:xfrm flipV="1">
            <a:off x="5378358" y="5008786"/>
            <a:ext cx="97977" cy="2617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1289" cy="350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</p:cNvCxnSpPr>
          <p:nvPr/>
        </p:nvCxnSpPr>
        <p:spPr>
          <a:xfrm flipV="1">
            <a:off x="5121754" y="5366556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</p:cNvCxnSpPr>
          <p:nvPr/>
        </p:nvCxnSpPr>
        <p:spPr>
          <a:xfrm flipH="1" flipV="1">
            <a:off x="4331163" y="4431282"/>
            <a:ext cx="125735" cy="30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</p:cNvCxnSpPr>
          <p:nvPr/>
        </p:nvCxnSpPr>
        <p:spPr>
          <a:xfrm flipV="1">
            <a:off x="4456898" y="4492275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</p:cNvCxnSpPr>
          <p:nvPr/>
        </p:nvCxnSpPr>
        <p:spPr>
          <a:xfrm>
            <a:off x="4564898" y="4809089"/>
            <a:ext cx="309567" cy="1433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</p:cNvCxnSpPr>
          <p:nvPr/>
        </p:nvCxnSpPr>
        <p:spPr>
          <a:xfrm>
            <a:off x="4456898" y="48810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</p:cNvCxnSpPr>
          <p:nvPr/>
        </p:nvCxnSpPr>
        <p:spPr>
          <a:xfrm flipH="1">
            <a:off x="4624114" y="4952448"/>
            <a:ext cx="250351" cy="2493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</p:cNvCxnSpPr>
          <p:nvPr/>
        </p:nvCxnSpPr>
        <p:spPr>
          <a:xfrm flipH="1" flipV="1">
            <a:off x="4732114" y="52738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</p:cNvCxnSpPr>
          <p:nvPr/>
        </p:nvCxnSpPr>
        <p:spPr>
          <a:xfrm flipH="1" flipV="1">
            <a:off x="4624114" y="5345850"/>
            <a:ext cx="151834" cy="430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</p:cNvCxnSpPr>
          <p:nvPr/>
        </p:nvCxnSpPr>
        <p:spPr>
          <a:xfrm flipV="1">
            <a:off x="4775948" y="5519331"/>
            <a:ext cx="237806" cy="2569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4675002"/>
            <a:ext cx="156339" cy="4040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</p:cNvCxnSpPr>
          <p:nvPr/>
        </p:nvCxnSpPr>
        <p:spPr>
          <a:xfrm flipV="1">
            <a:off x="3749350" y="46750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</p:cNvCxnSpPr>
          <p:nvPr/>
        </p:nvCxnSpPr>
        <p:spPr>
          <a:xfrm>
            <a:off x="4086315" y="46029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</p:cNvCxnSpPr>
          <p:nvPr/>
        </p:nvCxnSpPr>
        <p:spPr>
          <a:xfrm>
            <a:off x="3816800" y="5090268"/>
            <a:ext cx="209854" cy="608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</p:cNvCxnSpPr>
          <p:nvPr/>
        </p:nvCxnSpPr>
        <p:spPr>
          <a:xfrm flipV="1">
            <a:off x="3775368" y="5151100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</p:cNvCxnSpPr>
          <p:nvPr/>
        </p:nvCxnSpPr>
        <p:spPr>
          <a:xfrm>
            <a:off x="4242654" y="5151100"/>
            <a:ext cx="273460" cy="122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</p:cNvCxnSpPr>
          <p:nvPr/>
        </p:nvCxnSpPr>
        <p:spPr>
          <a:xfrm flipH="1">
            <a:off x="4134654" y="4881095"/>
            <a:ext cx="322244" cy="1979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</p:cNvCxnSpPr>
          <p:nvPr/>
        </p:nvCxnSpPr>
        <p:spPr>
          <a:xfrm>
            <a:off x="4134654" y="5223106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</p:cNvCxnSpPr>
          <p:nvPr/>
        </p:nvCxnSpPr>
        <p:spPr>
          <a:xfrm flipH="1">
            <a:off x="4285221" y="5273844"/>
            <a:ext cx="230893" cy="241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</p:cNvCxnSpPr>
          <p:nvPr/>
        </p:nvCxnSpPr>
        <p:spPr>
          <a:xfrm flipV="1">
            <a:off x="6009019" y="1859710"/>
            <a:ext cx="219676" cy="1624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</p:cNvCxnSpPr>
          <p:nvPr/>
        </p:nvCxnSpPr>
        <p:spPr>
          <a:xfrm flipV="1">
            <a:off x="3978315" y="2218752"/>
            <a:ext cx="238912" cy="2725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4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39BF91-9665-B840-A6DD-C8479DDA2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3" y="245808"/>
            <a:ext cx="5802326" cy="56642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4492220" y="1373916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4725283" y="18648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4865127" y="2529268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4845611" y="311231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4706154" y="372746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-3420000">
            <a:off x="4475045" y="422215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-2820000">
            <a:off x="4102751" y="471069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19440000">
            <a:off x="3617167" y="51017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20640000">
            <a:off x="3102727" y="53647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21360000">
            <a:off x="2499108" y="55317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1318295" y="54664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1911396" y="55608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4076437" y="17534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4182167" y="2243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4070507" y="353048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4196669" y="26440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4370035" y="311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4079046" y="40989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3651950" y="43739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3195195" y="456648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2904045" y="49501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2460359" y="48906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2023999" y="49856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1480752" y="498005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1351169" y="440910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1740809" y="4582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20760000">
            <a:off x="2122833" y="44756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2668533" y="43089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3210728" y="40961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3656723" y="3861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3770991" y="20441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3702448" y="24730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3641543" y="304337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3651950" y="34738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1183953" y="394434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1491412" y="35555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2808495" y="20775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3307023" y="207248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1709520" y="40877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2203390" y="40720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1794114" y="314299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1970898" y="36186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2456447" y="373086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22020000">
            <a:off x="2891628" y="38102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3199023" y="357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3058121" y="30963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3087064" y="25866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2452352" y="245558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2111855" y="28142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2611868" y="29303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2281585" y="328395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2744283" y="33978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0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0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0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  <a:endCxn id="74" idx="2"/>
          </p:cNvCxnSpPr>
          <p:nvPr/>
        </p:nvCxnSpPr>
        <p:spPr>
          <a:xfrm flipH="1" flipV="1">
            <a:off x="2568359" y="5034683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2"/>
            <a:endCxn id="102" idx="0"/>
          </p:cNvCxnSpPr>
          <p:nvPr/>
        </p:nvCxnSpPr>
        <p:spPr>
          <a:xfrm flipH="1">
            <a:off x="2776533" y="3953739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106823" y="3895432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3008403" y="3642106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9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5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1F169-96F9-F54B-9CAC-8E6D107A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206500"/>
            <a:ext cx="3911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5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F32E3-687F-BE43-AE4A-12F88486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2224795"/>
            <a:ext cx="5181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F37FE-3097-E342-BA46-D530E46905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6" y="527187"/>
            <a:ext cx="5907595" cy="5719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20040000">
            <a:off x="1934256" y="138705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1436953" y="172030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020387" y="2142625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20520000">
            <a:off x="2494179" y="115641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099138" y="10607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3716404" y="1088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302888" y="12709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4847431" y="15572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290767" y="19288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1934257" y="180046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386642" y="16512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2808724" y="149261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253930" y="159432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3919487" y="17128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429996" y="16928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4816880" y="20555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5682927" y="244291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5915990" y="2933863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1684256" y="2200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300047" y="27202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173695" y="20534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2870885" y="18170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2546885" y="21155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468466" y="205012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046051" y="20926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242989" y="24230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1896077" y="276755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254457" y="20639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232915" y="23510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267144" y="282244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372874" y="331209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2754843" y="25096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3926781" y="22983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313791" y="24978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460793" y="24000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4900656" y="24965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4720822" y="280353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263599" y="2781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3786160" y="275636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443173" y="28747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097382" y="321148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2611191" y="328860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2982377" y="292099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2808430" y="377922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4961698" y="31131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4893155" y="354201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486192" y="3059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3999202" y="3146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123105" y="34303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497730" y="314148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277771" y="365561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3643059" y="35245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302562" y="38832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3802575" y="3999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315138" y="113271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511024" y="1383377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30044" y="1183000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9362" y="169727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481499" y="207026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3301" y="260938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4893" y="1132711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916724" y="120471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631206" y="1506403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39326" y="1261798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197824" y="185730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2624430" y="1296906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494642" y="1296906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207138" y="120471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361930" y="123097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809433" y="123097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027487" y="1409683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383914" y="1409683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4645996" y="168526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923293" y="1708960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31292" y="2056005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5340915" y="205600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448915" y="242305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66514" y="2549824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483144" y="2894449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480874" y="3032835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1588288" y="184981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1588288" y="1849815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073822" y="1523778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042257" y="1523778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183552" y="226090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183552" y="226090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150257" y="172324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2602642" y="156462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024724" y="156462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469930" y="166632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135487" y="176484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4537996" y="183685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408047" y="234443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032880" y="212760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340712" y="2544559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375144" y="2966455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1792256" y="194447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281695" y="179525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042257" y="194447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494642" y="179525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494642" y="1795251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902647" y="1633371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2978885" y="1666329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154051" y="173833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361930" y="173833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3602271" y="178483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421791" y="218935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115005" y="264181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065749" y="306066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211257" y="357159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262051" y="208342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2978885" y="1961041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2762885" y="216467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2654885" y="1889035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389695" y="212543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1900256" y="212543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1900256" y="227243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1792256" y="234443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516047" y="279224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281695" y="219743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350989" y="225955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135487" y="1784832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362457" y="1836852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470457" y="2127600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470457" y="2135979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4568793" y="2199606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4924880" y="2199606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116656" y="2423054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027487" y="185683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3677293" y="216083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529791" y="237038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3894160" y="244239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034781" y="2442394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142781" y="2370388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371599" y="2544039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4568793" y="2544039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4676793" y="2472033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116656" y="2568589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4828822" y="2640595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4936822" y="2875543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4828822" y="2947549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069698" y="2894449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177698" y="3185115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038241" y="325712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038241" y="3384101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3529791" y="256981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421791" y="264181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191864" y="302993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250953" y="3200406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3573139" y="3200406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3615245" y="282837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3894160" y="290037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002160" y="2828370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479599" y="2853415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371599" y="2925421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117223" y="2853415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214151" y="321349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4605730" y="2947549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4713730" y="318511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4605730" y="328549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385771" y="3285499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097181" y="3289851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3764798" y="3289851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3857075" y="3617204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493771" y="3558397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334921" y="353214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410562" y="366728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3697473" y="316312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3737320" y="366728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3937549" y="3727622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518562" y="395525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154051" y="223667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2654885" y="225955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2862843" y="216467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2970843" y="256981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2862843" y="265362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458989" y="249502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350989" y="256702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2551173" y="265362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112077" y="283956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004077" y="291156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228825" y="294673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2659173" y="294673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2551173" y="301873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2732930" y="306066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2825207" y="338122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2705452" y="343129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2916430" y="357159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307498" y="331865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024430" y="385123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034781" y="2135979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004077" y="249502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182481D-644A-B447-BDF3-63BD1ACB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50900"/>
            <a:ext cx="358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2081370" y="89633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664804" y="131865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17460000">
            <a:off x="1355174" y="185371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16920000">
            <a:off x="1159005" y="245495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16140000">
            <a:off x="1118935" y="30273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167221" y="364609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390874" y="42053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2074230" y="51422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707356" y="473657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584265" y="549132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3153419" y="57114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746520" y="58059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328673" y="137645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944464" y="189626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592588" y="22762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560023" y="2735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 rot="20220000">
            <a:off x="1470849" y="32279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666909" y="35809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19440000">
            <a:off x="1966290" y="41227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337547" y="48811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281098" y="442491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892425" y="24127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887406" y="159904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540494" y="1943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281098" y="239994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818112" y="496154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3859123" y="52307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315876" y="52250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2038754" y="279191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21420000">
            <a:off x="1781744" y="30749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3087590" y="205075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741799" y="23875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475114" y="28316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2157904" y="320860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182230" y="3642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622821" y="338380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944944" y="2879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255608" y="24646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626794" y="209702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452847" y="295525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540494" y="398328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696833" y="453139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186293" y="465413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575933" y="482761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3136991" y="335513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893342" y="373956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3019077" y="41893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326536" y="38005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767522" y="2606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544644" y="43327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629238" y="33880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806022" y="386366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287476" y="27006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946979" y="30592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446992" y="317543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4116709" y="352898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B3B4F70-E4AF-C041-B013-FCC59B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8" y="-356735"/>
            <a:ext cx="70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040A25-60E3-164D-B9C0-215296C451B1}"/>
              </a:ext>
            </a:extLst>
          </p:cNvPr>
          <p:cNvSpPr/>
          <p:nvPr/>
        </p:nvSpPr>
        <p:spPr>
          <a:xfrm rot="4080000">
            <a:off x="9164935" y="197314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DFEE25-FDBD-9242-AA6B-C1989F9D6740}"/>
              </a:ext>
            </a:extLst>
          </p:cNvPr>
          <p:cNvSpPr/>
          <p:nvPr/>
        </p:nvSpPr>
        <p:spPr>
          <a:xfrm rot="4920000">
            <a:off x="9304779" y="2637553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6D0F8-25D4-364E-A014-16189E93C34D}"/>
              </a:ext>
            </a:extLst>
          </p:cNvPr>
          <p:cNvSpPr/>
          <p:nvPr/>
        </p:nvSpPr>
        <p:spPr>
          <a:xfrm rot="6000000">
            <a:off x="9285263" y="322060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CA6B0E-FA26-D24A-9F99-58A64EFC1DB5}"/>
              </a:ext>
            </a:extLst>
          </p:cNvPr>
          <p:cNvSpPr/>
          <p:nvPr/>
        </p:nvSpPr>
        <p:spPr>
          <a:xfrm rot="6480000">
            <a:off x="9145806" y="38357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26280-C0DD-FA48-AFAE-B46D9D1B4D41}"/>
              </a:ext>
            </a:extLst>
          </p:cNvPr>
          <p:cNvSpPr/>
          <p:nvPr/>
        </p:nvSpPr>
        <p:spPr>
          <a:xfrm rot="-3420000">
            <a:off x="8914697" y="433043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62231-E274-994E-9334-B482B85A2F73}"/>
              </a:ext>
            </a:extLst>
          </p:cNvPr>
          <p:cNvSpPr/>
          <p:nvPr/>
        </p:nvSpPr>
        <p:spPr>
          <a:xfrm rot="-2820000">
            <a:off x="8542403" y="481897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F73435-BC23-DE43-BF4B-1FABB2C081EE}"/>
              </a:ext>
            </a:extLst>
          </p:cNvPr>
          <p:cNvSpPr/>
          <p:nvPr/>
        </p:nvSpPr>
        <p:spPr>
          <a:xfrm rot="19440000">
            <a:off x="8056819" y="52100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E69CF-7BBC-4242-B035-5DCE5FED4E44}"/>
              </a:ext>
            </a:extLst>
          </p:cNvPr>
          <p:cNvSpPr/>
          <p:nvPr/>
        </p:nvSpPr>
        <p:spPr>
          <a:xfrm rot="20640000">
            <a:off x="7542379" y="547304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50260-AB02-7449-9A39-C35095A9483B}"/>
              </a:ext>
            </a:extLst>
          </p:cNvPr>
          <p:cNvSpPr/>
          <p:nvPr/>
        </p:nvSpPr>
        <p:spPr>
          <a:xfrm rot="21360000">
            <a:off x="6938760" y="56400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6AE1AD-C003-BA47-B62C-81D9826A7547}"/>
              </a:ext>
            </a:extLst>
          </p:cNvPr>
          <p:cNvSpPr/>
          <p:nvPr/>
        </p:nvSpPr>
        <p:spPr>
          <a:xfrm>
            <a:off x="6351048" y="56691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6B3252-D14B-F244-8452-A627B638D6AB}"/>
              </a:ext>
            </a:extLst>
          </p:cNvPr>
          <p:cNvSpPr/>
          <p:nvPr/>
        </p:nvSpPr>
        <p:spPr>
          <a:xfrm>
            <a:off x="8621819" y="235137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7498C-D928-2E4E-B55F-63AFD3C37BAD}"/>
              </a:ext>
            </a:extLst>
          </p:cNvPr>
          <p:cNvSpPr/>
          <p:nvPr/>
        </p:nvSpPr>
        <p:spPr>
          <a:xfrm>
            <a:off x="8510159" y="363876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6491C4-21BF-2B4D-AB82-CEF30BB4A9CB}"/>
              </a:ext>
            </a:extLst>
          </p:cNvPr>
          <p:cNvSpPr/>
          <p:nvPr/>
        </p:nvSpPr>
        <p:spPr>
          <a:xfrm rot="900000">
            <a:off x="8636321" y="27523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2CA966-1D8B-974B-913F-22E4B7484D23}"/>
              </a:ext>
            </a:extLst>
          </p:cNvPr>
          <p:cNvSpPr/>
          <p:nvPr/>
        </p:nvSpPr>
        <p:spPr>
          <a:xfrm>
            <a:off x="8809687" y="321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6A9A1E-D4FC-1C47-A187-4149BF2A1102}"/>
              </a:ext>
            </a:extLst>
          </p:cNvPr>
          <p:cNvSpPr/>
          <p:nvPr/>
        </p:nvSpPr>
        <p:spPr>
          <a:xfrm>
            <a:off x="8518698" y="42072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B07386-3C79-CB4E-8EAE-06FC753AF43A}"/>
              </a:ext>
            </a:extLst>
          </p:cNvPr>
          <p:cNvSpPr/>
          <p:nvPr/>
        </p:nvSpPr>
        <p:spPr>
          <a:xfrm>
            <a:off x="8091602" y="44822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1B41E7-1BD8-9145-9DE0-03B7BF16431E}"/>
              </a:ext>
            </a:extLst>
          </p:cNvPr>
          <p:cNvSpPr/>
          <p:nvPr/>
        </p:nvSpPr>
        <p:spPr>
          <a:xfrm>
            <a:off x="7634847" y="46747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EE1ED6-DC85-764D-B752-1F26D4178C52}"/>
              </a:ext>
            </a:extLst>
          </p:cNvPr>
          <p:cNvSpPr/>
          <p:nvPr/>
        </p:nvSpPr>
        <p:spPr>
          <a:xfrm>
            <a:off x="7343697" y="50584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A0AC40-A928-7845-A7E8-3F28CD0CDAEA}"/>
              </a:ext>
            </a:extLst>
          </p:cNvPr>
          <p:cNvSpPr/>
          <p:nvPr/>
        </p:nvSpPr>
        <p:spPr>
          <a:xfrm>
            <a:off x="6900011" y="49989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F6AD1-8E76-4947-9E32-514ABDE1AF9F}"/>
              </a:ext>
            </a:extLst>
          </p:cNvPr>
          <p:cNvSpPr/>
          <p:nvPr/>
        </p:nvSpPr>
        <p:spPr>
          <a:xfrm rot="20520000">
            <a:off x="6463651" y="509395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8B7AA7-537E-084F-BF8B-CA919AA7B166}"/>
              </a:ext>
            </a:extLst>
          </p:cNvPr>
          <p:cNvSpPr/>
          <p:nvPr/>
        </p:nvSpPr>
        <p:spPr>
          <a:xfrm>
            <a:off x="6180461" y="46908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EFD93E-0486-6548-AD26-4CDEA6A77BFB}"/>
              </a:ext>
            </a:extLst>
          </p:cNvPr>
          <p:cNvSpPr/>
          <p:nvPr/>
        </p:nvSpPr>
        <p:spPr>
          <a:xfrm rot="20760000">
            <a:off x="6562485" y="45839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2D14E4-B514-734C-BF73-B3265DDFBF1E}"/>
              </a:ext>
            </a:extLst>
          </p:cNvPr>
          <p:cNvSpPr/>
          <p:nvPr/>
        </p:nvSpPr>
        <p:spPr>
          <a:xfrm>
            <a:off x="7108185" y="44172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5EB16A-686B-7C46-9F41-BCBA5335054E}"/>
              </a:ext>
            </a:extLst>
          </p:cNvPr>
          <p:cNvSpPr/>
          <p:nvPr/>
        </p:nvSpPr>
        <p:spPr>
          <a:xfrm>
            <a:off x="7650380" y="42044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C1AD33-5998-E647-BA3E-C412CCBF44C2}"/>
              </a:ext>
            </a:extLst>
          </p:cNvPr>
          <p:cNvSpPr/>
          <p:nvPr/>
        </p:nvSpPr>
        <p:spPr>
          <a:xfrm>
            <a:off x="8096375" y="39697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C2893E-E02A-3040-AE81-95FE67F6FB6E}"/>
              </a:ext>
            </a:extLst>
          </p:cNvPr>
          <p:cNvSpPr/>
          <p:nvPr/>
        </p:nvSpPr>
        <p:spPr>
          <a:xfrm rot="1860000">
            <a:off x="8142100" y="25812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A82147-A6A7-BF4D-B45A-A3243532DA60}"/>
              </a:ext>
            </a:extLst>
          </p:cNvPr>
          <p:cNvSpPr/>
          <p:nvPr/>
        </p:nvSpPr>
        <p:spPr>
          <a:xfrm>
            <a:off x="8081195" y="315165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D8D556-3E30-C54B-B3BC-79882968C506}"/>
              </a:ext>
            </a:extLst>
          </p:cNvPr>
          <p:cNvSpPr/>
          <p:nvPr/>
        </p:nvSpPr>
        <p:spPr>
          <a:xfrm>
            <a:off x="8091602" y="35821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D78C9E-1584-7A4E-A6F4-56FDD4ECE3FA}"/>
              </a:ext>
            </a:extLst>
          </p:cNvPr>
          <p:cNvSpPr/>
          <p:nvPr/>
        </p:nvSpPr>
        <p:spPr>
          <a:xfrm>
            <a:off x="6149172" y="41959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96BE08-F500-C846-A6EE-495EEED80F59}"/>
              </a:ext>
            </a:extLst>
          </p:cNvPr>
          <p:cNvSpPr/>
          <p:nvPr/>
        </p:nvSpPr>
        <p:spPr>
          <a:xfrm>
            <a:off x="6643042" y="41803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16705B1-448A-B642-A6C1-D36E6CCBBA3E}"/>
              </a:ext>
            </a:extLst>
          </p:cNvPr>
          <p:cNvSpPr/>
          <p:nvPr/>
        </p:nvSpPr>
        <p:spPr>
          <a:xfrm rot="840000">
            <a:off x="6410550" y="3726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FB739A-BCBB-4D45-87B5-442B75216B5E}"/>
              </a:ext>
            </a:extLst>
          </p:cNvPr>
          <p:cNvSpPr/>
          <p:nvPr/>
        </p:nvSpPr>
        <p:spPr>
          <a:xfrm>
            <a:off x="6896099" y="38391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5B820-0E35-694D-A6C5-B9C20B864F9F}"/>
              </a:ext>
            </a:extLst>
          </p:cNvPr>
          <p:cNvSpPr/>
          <p:nvPr/>
        </p:nvSpPr>
        <p:spPr>
          <a:xfrm rot="22020000">
            <a:off x="7331280" y="39185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E0AC06-66A6-944C-9069-6AFC4CFBE18B}"/>
              </a:ext>
            </a:extLst>
          </p:cNvPr>
          <p:cNvSpPr/>
          <p:nvPr/>
        </p:nvSpPr>
        <p:spPr>
          <a:xfrm>
            <a:off x="7638675" y="367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29BB7E-F667-AA4B-BDA3-A11EB93F8296}"/>
              </a:ext>
            </a:extLst>
          </p:cNvPr>
          <p:cNvSpPr/>
          <p:nvPr/>
        </p:nvSpPr>
        <p:spPr>
          <a:xfrm>
            <a:off x="7497773" y="32046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3A7760-CDFA-474C-B772-B1C3F7912601}"/>
              </a:ext>
            </a:extLst>
          </p:cNvPr>
          <p:cNvSpPr/>
          <p:nvPr/>
        </p:nvSpPr>
        <p:spPr>
          <a:xfrm>
            <a:off x="7526716" y="26948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35EE4AF-BB94-5546-8D85-007F76DFBD43}"/>
              </a:ext>
            </a:extLst>
          </p:cNvPr>
          <p:cNvSpPr/>
          <p:nvPr/>
        </p:nvSpPr>
        <p:spPr>
          <a:xfrm rot="1320000">
            <a:off x="7051520" y="30386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01D03F-237A-7840-9FF5-27DAF46C73BA}"/>
              </a:ext>
            </a:extLst>
          </p:cNvPr>
          <p:cNvSpPr/>
          <p:nvPr/>
        </p:nvSpPr>
        <p:spPr>
          <a:xfrm>
            <a:off x="6721237" y="33922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E97767-4BB9-794C-8319-DB53B6053DA8}"/>
              </a:ext>
            </a:extLst>
          </p:cNvPr>
          <p:cNvSpPr/>
          <p:nvPr/>
        </p:nvSpPr>
        <p:spPr>
          <a:xfrm>
            <a:off x="7183935" y="35061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0BB9E3-5E11-8848-859F-9A301EE7837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313406" y="2145290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7C14307-1779-CA4C-8E1F-4EB21953067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9412029" y="2816512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E7EA9DE-0F54-924C-B914-7F72FDB8B21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8724076" y="4493021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0C7E4BF-C873-AB48-A254-410EC83113E9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081533" y="4010478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FC438F9-68B7-2D43-9543-7320F56C5C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9287193" y="3398970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40B41B9F-DE6B-4448-8ED1-C11CDE9FBEB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252193" y="4969973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CDB074AA-F41E-824C-860A-8A04E58F5F0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71179" y="5671016"/>
            <a:ext cx="379869" cy="70164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68ECEA3-45AC-FF42-BE77-88AD308A81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754195" y="5345566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17F57C0-6F23-FB4E-A6C1-EF6A479750C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567048" y="5719596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0EFA087B-5A0E-6141-9759-7435BAE71B8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54497" y="5574823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9FFB96C4-97BB-0042-B6F8-79181650485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8729819" y="2072117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F5FED08-1DBA-8745-B89E-2A5D51D040B7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flipH="1" flipV="1">
            <a:off x="8837819" y="2423383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EB7D9A3-6A68-9748-8277-7F54ABC3CA0B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>
            <a:off x="8848641" y="2719573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DE4B26F-6850-BC42-8B2A-5D29A8838FA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8917687" y="2719573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CF5EC66-499F-6646-B224-342AC917AC1E}"/>
              </a:ext>
            </a:extLst>
          </p:cNvPr>
          <p:cNvCxnSpPr>
            <a:cxnSpLocks/>
            <a:stCxn id="7" idx="2"/>
            <a:endCxn id="20" idx="3"/>
          </p:cNvCxnSpPr>
          <p:nvPr/>
        </p:nvCxnSpPr>
        <p:spPr>
          <a:xfrm flipH="1">
            <a:off x="9025687" y="3280098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0727345C-BD04-6E46-9ED2-6F7F3DE81C14}"/>
              </a:ext>
            </a:extLst>
          </p:cNvPr>
          <p:cNvCxnSpPr>
            <a:cxnSpLocks/>
            <a:stCxn id="8" idx="2"/>
            <a:endCxn id="20" idx="2"/>
          </p:cNvCxnSpPr>
          <p:nvPr/>
        </p:nvCxnSpPr>
        <p:spPr>
          <a:xfrm flipH="1" flipV="1">
            <a:off x="8917687" y="3362397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27E2EA79-1937-4C4A-84C3-24117E0B78D6}"/>
              </a:ext>
            </a:extLst>
          </p:cNvPr>
          <p:cNvCxnSpPr>
            <a:cxnSpLocks/>
            <a:stCxn id="8" idx="2"/>
            <a:endCxn id="18" idx="3"/>
          </p:cNvCxnSpPr>
          <p:nvPr/>
        </p:nvCxnSpPr>
        <p:spPr>
          <a:xfrm flipH="1" flipV="1">
            <a:off x="8726159" y="3710772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6DB9284-69A2-B84B-A838-9F2A0DD6E14C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8626698" y="3885505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A1C41D0-28C4-B24D-A382-6A0982552D4D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flipH="1" flipV="1">
            <a:off x="8734698" y="4279255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4C6D09E-B6AD-E44F-8C0A-CFFF9394F24B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8597756" y="4351261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C93B6D4-CF7D-E946-A2C2-C4EC2FD520AE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flipH="1" flipV="1">
            <a:off x="8199602" y="4626236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AB3FA06C-51DE-C14B-9314-148BEE8E79D3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8122495" y="4626236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764E3ED-4F60-7043-BE52-834BA0335576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H="1" flipV="1">
            <a:off x="7742847" y="4818784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CAFCF47-5865-B74A-9FCA-4CA1F2EE22E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flipH="1" flipV="1">
            <a:off x="7559697" y="5130490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848A4B97-FA98-0A45-ABCC-A06123FD9132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flipH="1" flipV="1">
            <a:off x="7451697" y="5202496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065857C0-FDFD-924E-94C2-AFBFCB96859B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7041737" y="5202496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BFDF393-CFE4-B64A-859A-62BF296868AA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7008011" y="5142968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21AC6DA5-5681-3643-8F61-000553F05CA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H="1" flipV="1">
            <a:off x="6593902" y="5234446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CCC5178A-4CD3-9447-9EA6-B4E9A4737EE9}"/>
              </a:ext>
            </a:extLst>
          </p:cNvPr>
          <p:cNvCxnSpPr>
            <a:cxnSpLocks/>
            <a:stCxn id="15" idx="0"/>
            <a:endCxn id="27" idx="2"/>
          </p:cNvCxnSpPr>
          <p:nvPr/>
        </p:nvCxnSpPr>
        <p:spPr>
          <a:xfrm flipH="1" flipV="1">
            <a:off x="6006153" y="5228825"/>
            <a:ext cx="452895" cy="44034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EB1FC9-28C8-E04A-8274-BE7B3135F526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6459048" y="5234446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33D8DE8-7C90-7141-A902-C77C37858B22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V="1">
            <a:off x="5882145" y="5228825"/>
            <a:ext cx="124008" cy="34773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273B848-1240-274F-8AA3-DD3205B54C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4089" y="2005738"/>
            <a:ext cx="105730" cy="34563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AB9C64-C822-264E-8F81-D6FF21DA812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729819" y="2495389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84FF6657-5C33-0946-89B0-F85F97E5A6F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725684" y="2893932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61900F21-76F2-CF41-B2E9-926DD21B19C4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8618159" y="3362397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32CE4CC-9308-C64D-9D30-B5D3010571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618159" y="3782778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4EB2E6D-E1ED-CC4A-886D-3F183EF2542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312375" y="4041715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F9A192AD-E57D-3A4E-AFFD-7B0BC5E47F6B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flipH="1">
            <a:off x="8199602" y="4113721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5135B4C-C137-904D-82EB-4C5FE6015A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199602" y="4351261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17AA612-4ACD-3043-A2D0-27ECF34E1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659507" y="3066538"/>
            <a:ext cx="169730" cy="32570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16E41B51-66D9-3946-B135-31DCFC2F1595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6829237" y="3536252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9C5E74B1-1CB5-A043-83F9-A4439AC32E18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7004099" y="3983159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D8BB096-9F6B-BC4D-B5F9-C60F281D6CE5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>
            <a:off x="7216185" y="4561223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D24EB025-2F00-2341-B944-975618668471}"/>
              </a:ext>
            </a:extLst>
          </p:cNvPr>
          <p:cNvCxnSpPr>
            <a:cxnSpLocks/>
            <a:stCxn id="36" idx="3"/>
            <a:endCxn id="20" idx="1"/>
          </p:cNvCxnSpPr>
          <p:nvPr/>
        </p:nvCxnSpPr>
        <p:spPr>
          <a:xfrm>
            <a:off x="8297195" y="3223666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0E43A780-E173-EE42-B4BB-7180E4AF7DD8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>
            <a:off x="8189195" y="3295672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2BEEDF55-7214-4243-A3B7-9F3B86D7CA29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8189195" y="3295672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6AB53EF-7E2E-A24A-B7CD-5D5B0BA01AA4}"/>
              </a:ext>
            </a:extLst>
          </p:cNvPr>
          <p:cNvCxnSpPr>
            <a:cxnSpLocks/>
            <a:stCxn id="17" idx="0"/>
            <a:endCxn id="34" idx="3"/>
          </p:cNvCxnSpPr>
          <p:nvPr/>
        </p:nvCxnSpPr>
        <p:spPr>
          <a:xfrm flipH="1" flipV="1">
            <a:off x="8426643" y="2224397"/>
            <a:ext cx="303176" cy="1269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09EA778-F0D3-EB43-A21F-C5339A45DA32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287186" y="2296403"/>
            <a:ext cx="31457" cy="29517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F7B0622-7008-DA42-8687-BEEF859FD155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flipV="1">
            <a:off x="8287186" y="2423383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D85FCDB7-306A-E342-B5C9-6AC2C6AC73C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8342674" y="2708927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A6D7635-7AD4-D646-A077-B6B366DDD7E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8189195" y="2715024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7245C529-C3F2-F64B-B18B-FA71B38547C7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>
            <a:off x="8297195" y="2893932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0E2CA7FE-9330-5C40-82AA-5279097D461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7463096" y="2252776"/>
            <a:ext cx="283579" cy="2008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2EDDFE-A1DF-1249-8FBE-6FEC09D3BECC}"/>
              </a:ext>
            </a:extLst>
          </p:cNvPr>
          <p:cNvCxnSpPr>
            <a:cxnSpLocks/>
            <a:stCxn id="41" idx="3"/>
            <a:endCxn id="34" idx="1"/>
          </p:cNvCxnSpPr>
          <p:nvPr/>
        </p:nvCxnSpPr>
        <p:spPr>
          <a:xfrm flipV="1">
            <a:off x="7962675" y="2224397"/>
            <a:ext cx="247968" cy="283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F7BC218-326D-BF43-829C-4D92ADA616C0}"/>
              </a:ext>
            </a:extLst>
          </p:cNvPr>
          <p:cNvCxnSpPr>
            <a:cxnSpLocks/>
            <a:stCxn id="41" idx="2"/>
            <a:endCxn id="35" idx="1"/>
          </p:cNvCxnSpPr>
          <p:nvPr/>
        </p:nvCxnSpPr>
        <p:spPr>
          <a:xfrm>
            <a:off x="7854675" y="2324782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1325BE2B-F2D9-EE4D-B3C8-9AD0AEB64B1F}"/>
              </a:ext>
            </a:extLst>
          </p:cNvPr>
          <p:cNvCxnSpPr>
            <a:cxnSpLocks/>
            <a:stCxn id="41" idx="2"/>
            <a:endCxn id="50" idx="0"/>
          </p:cNvCxnSpPr>
          <p:nvPr/>
        </p:nvCxnSpPr>
        <p:spPr>
          <a:xfrm flipH="1">
            <a:off x="7634716" y="2324782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B608C362-538A-E04D-A535-1A61FD4F135C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7346126" y="2329133"/>
            <a:ext cx="288590" cy="36576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4806133-184A-D949-BDDA-CB6D2C6070A1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7013743" y="2329133"/>
            <a:ext cx="332383" cy="2360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3A5BA091-2B01-A749-BC75-4158ECFFEB2F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flipH="1" flipV="1">
            <a:off x="7106020" y="2656487"/>
            <a:ext cx="420696" cy="11041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A314BA29-F949-844C-970D-D1C882D97A0E}"/>
              </a:ext>
            </a:extLst>
          </p:cNvPr>
          <p:cNvCxnSpPr>
            <a:cxnSpLocks/>
            <a:stCxn id="35" idx="1"/>
            <a:endCxn id="50" idx="3"/>
          </p:cNvCxnSpPr>
          <p:nvPr/>
        </p:nvCxnSpPr>
        <p:spPr>
          <a:xfrm flipH="1">
            <a:off x="7742716" y="2597679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58F80FDF-D79E-AC4C-A51E-F22A7F327E40}"/>
              </a:ext>
            </a:extLst>
          </p:cNvPr>
          <p:cNvCxnSpPr>
            <a:cxnSpLocks/>
            <a:stCxn id="36" idx="1"/>
            <a:endCxn id="50" idx="2"/>
          </p:cNvCxnSpPr>
          <p:nvPr/>
        </p:nvCxnSpPr>
        <p:spPr>
          <a:xfrm flipH="1" flipV="1">
            <a:off x="7634716" y="2838911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2CE78DA-C9FF-CB4C-B8AF-29BB863A476C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flipV="1">
            <a:off x="7605773" y="2838911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86716575-F1AA-034B-889C-C169DAF8916E}"/>
              </a:ext>
            </a:extLst>
          </p:cNvPr>
          <p:cNvCxnSpPr>
            <a:cxnSpLocks/>
            <a:stCxn id="36" idx="1"/>
            <a:endCxn id="49" idx="3"/>
          </p:cNvCxnSpPr>
          <p:nvPr/>
        </p:nvCxnSpPr>
        <p:spPr>
          <a:xfrm flipH="1">
            <a:off x="7713773" y="3223666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973E0DDD-E0CB-614A-A77C-EF04FE100C0B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H="1" flipV="1">
            <a:off x="7605773" y="3348694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11203E7-D81F-314E-BEDC-DDF7FECB7EE2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V="1">
            <a:off x="7746675" y="3295672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02EDF018-E354-5442-8E51-442882E04B0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7854675" y="3654134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D169C53C-FEC9-DB43-8734-9F63B44E89A3}"/>
              </a:ext>
            </a:extLst>
          </p:cNvPr>
          <p:cNvCxnSpPr>
            <a:cxnSpLocks/>
            <a:stCxn id="37" idx="3"/>
            <a:endCxn id="18" idx="1"/>
          </p:cNvCxnSpPr>
          <p:nvPr/>
        </p:nvCxnSpPr>
        <p:spPr>
          <a:xfrm>
            <a:off x="8307602" y="3654134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BBB67EFD-5709-A84C-941B-F1F9D8DE2E8E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199602" y="3726140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1F8D68B2-58BE-224C-892A-C18842BD671E}"/>
              </a:ext>
            </a:extLst>
          </p:cNvPr>
          <p:cNvCxnSpPr>
            <a:cxnSpLocks/>
            <a:stCxn id="18" idx="1"/>
            <a:endCxn id="33" idx="0"/>
          </p:cNvCxnSpPr>
          <p:nvPr/>
        </p:nvCxnSpPr>
        <p:spPr>
          <a:xfrm flipH="1">
            <a:off x="8204375" y="3710772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942F62B-933B-A848-AC00-BA0F1997184C}"/>
              </a:ext>
            </a:extLst>
          </p:cNvPr>
          <p:cNvCxnSpPr>
            <a:cxnSpLocks/>
            <a:stCxn id="33" idx="1"/>
            <a:endCxn id="32" idx="0"/>
          </p:cNvCxnSpPr>
          <p:nvPr/>
        </p:nvCxnSpPr>
        <p:spPr>
          <a:xfrm flipH="1">
            <a:off x="7758380" y="4041715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0036488B-FEF6-FB45-AE8E-77A525F394AE}"/>
              </a:ext>
            </a:extLst>
          </p:cNvPr>
          <p:cNvCxnSpPr>
            <a:cxnSpLocks/>
            <a:stCxn id="48" idx="2"/>
            <a:endCxn id="32" idx="0"/>
          </p:cNvCxnSpPr>
          <p:nvPr/>
        </p:nvCxnSpPr>
        <p:spPr>
          <a:xfrm>
            <a:off x="7746675" y="3822397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3E6C0599-565A-2F4F-9B1D-2772D6C765E9}"/>
              </a:ext>
            </a:extLst>
          </p:cNvPr>
          <p:cNvCxnSpPr>
            <a:cxnSpLocks/>
            <a:stCxn id="48" idx="3"/>
            <a:endCxn id="33" idx="0"/>
          </p:cNvCxnSpPr>
          <p:nvPr/>
        </p:nvCxnSpPr>
        <p:spPr>
          <a:xfrm>
            <a:off x="7854675" y="3750391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B758196-A82B-7647-9CD1-5268C7ECF3CB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6659507" y="2706563"/>
            <a:ext cx="326758" cy="21596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D19450A-8722-8444-8EE8-A17D195FEEA6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986265" y="2706563"/>
            <a:ext cx="200229" cy="3373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F208DE86-98FA-D943-B96C-F4E3BD2493F9}"/>
              </a:ext>
            </a:extLst>
          </p:cNvPr>
          <p:cNvCxnSpPr>
            <a:cxnSpLocks/>
            <a:stCxn id="53" idx="0"/>
            <a:endCxn id="50" idx="1"/>
          </p:cNvCxnSpPr>
          <p:nvPr/>
        </p:nvCxnSpPr>
        <p:spPr>
          <a:xfrm flipV="1">
            <a:off x="7186494" y="2766905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3ECF2C6-3C48-E14A-ACB9-136BC574D96B}"/>
              </a:ext>
            </a:extLst>
          </p:cNvPr>
          <p:cNvCxnSpPr>
            <a:cxnSpLocks/>
            <a:stCxn id="49" idx="1"/>
            <a:endCxn id="53" idx="3"/>
          </p:cNvCxnSpPr>
          <p:nvPr/>
        </p:nvCxnSpPr>
        <p:spPr>
          <a:xfrm flipH="1" flipV="1">
            <a:off x="7259656" y="3151147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A512E122-3AEC-A249-82B4-557DFBE631DE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H="1" flipV="1">
            <a:off x="7132546" y="3177453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5CCB9493-60B4-8746-9607-B38EF9C66C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6767507" y="2994532"/>
            <a:ext cx="291877" cy="757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F562EE31-4E94-CB46-AD5B-475CACDFF31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829237" y="3177453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DD2EDA96-A789-F342-A53E-C00710A468A0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 flipV="1">
            <a:off x="6937237" y="3464246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4E792A3A-2B2B-8A4F-A8A2-526C83B4457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307566" y="3276688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7EAA9DFE-78AE-C942-B096-84F6597269E6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7399935" y="3578170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2B01B856-290A-F94C-8F94-8647880C3C9F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7291935" y="3650176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A414FB18-D0EB-9D44-9A89-072BF128FA01}"/>
              </a:ext>
            </a:extLst>
          </p:cNvPr>
          <p:cNvCxnSpPr>
            <a:cxnSpLocks/>
            <a:stCxn id="55" idx="1"/>
            <a:endCxn id="46" idx="0"/>
          </p:cNvCxnSpPr>
          <p:nvPr/>
        </p:nvCxnSpPr>
        <p:spPr>
          <a:xfrm flipH="1">
            <a:off x="7004099" y="3578170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C88D328-69B1-2449-BB72-10D64BEAEB10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 flipV="1">
            <a:off x="7112099" y="3911153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2C86160-07DE-574A-AC82-9CBAD83728A9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flipH="1">
            <a:off x="7216185" y="4062024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5E7C5A-88B5-D74D-895D-055E9C05CEC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546475" y="4003717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BA967E55-6055-204E-B439-6CFC47BADE36}"/>
              </a:ext>
            </a:extLst>
          </p:cNvPr>
          <p:cNvCxnSpPr>
            <a:cxnSpLocks/>
            <a:stCxn id="48" idx="1"/>
            <a:endCxn id="47" idx="0"/>
          </p:cNvCxnSpPr>
          <p:nvPr/>
        </p:nvCxnSpPr>
        <p:spPr>
          <a:xfrm flipH="1">
            <a:off x="7448055" y="3750391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D812DC4-64D9-4C48-A018-30BC68754D5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7324185" y="4276470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81F35CC-2D1F-834F-8C90-56124257164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7866380" y="4276470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85DF87BD-DC4D-0E4B-85C2-BCB81537C0FA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742847" y="4348476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7C98462-EAA6-A24F-B153-0E1A51220EC5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>
            <a:off x="7324185" y="4489217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5A57A9D-5155-8042-B651-20F6EFF6E1D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451697" y="4818784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D4FF7E75-4305-C844-82D9-FD3C798F8C8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0847" y="4554230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265B1AA0-3234-6D48-98ED-BBA50B12DB29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08011" y="4561223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C23CA7E-B69C-2847-9B7C-1C4C0ED710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7116011" y="5070962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CF742D34-D237-0A40-A181-EFCD8F2D37E2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674365" y="5070962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75205F5-5A60-7D40-AB72-395DCFCCBE0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131118" y="5193717"/>
            <a:ext cx="337819" cy="562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21BA3661-480F-534E-9EDC-165A15F90D54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flipV="1">
            <a:off x="6341766" y="2994532"/>
            <a:ext cx="209741" cy="25675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04BD8E54-8AB6-E248-8956-BDE21133B71A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flipH="1" flipV="1">
            <a:off x="6449766" y="3323289"/>
            <a:ext cx="271471" cy="14095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F0536A7-1CC2-4049-89C3-109FFC6123C8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6341766" y="3395295"/>
            <a:ext cx="194204" cy="33375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A34A9AB4-FA61-5940-825F-EA2B18212C4D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flipV="1">
            <a:off x="6535970" y="3536252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65EC96B-8817-BE4F-AD46-C4540B7E9E0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23342" y="3825046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51646139-4D7B-4C45-ACA8-151D88199C88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 flipH="1">
            <a:off x="6039064" y="3395295"/>
            <a:ext cx="302702" cy="26851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4DC16B-EABF-1349-88F8-74BB39B3B5B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6147064" y="3735821"/>
            <a:ext cx="266694" cy="3696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5752C1FD-0005-8743-83A7-C035368EC38A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039064" y="3807827"/>
            <a:ext cx="218108" cy="38816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39D8C327-D46D-164D-B502-B68AA894A489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flipH="1">
            <a:off x="6257172" y="3868785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8342451-DB8D-0844-B24B-2740A458C413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>
            <a:off x="6501130" y="3868785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68427DF-5E73-2145-BD6C-C1AF04AD94E9}"/>
              </a:ext>
            </a:extLst>
          </p:cNvPr>
          <p:cNvCxnSpPr>
            <a:cxnSpLocks/>
            <a:stCxn id="46" idx="1"/>
            <a:endCxn id="43" idx="0"/>
          </p:cNvCxnSpPr>
          <p:nvPr/>
        </p:nvCxnSpPr>
        <p:spPr>
          <a:xfrm flipH="1">
            <a:off x="6751042" y="3911153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3F020D63-A83C-D040-B44F-EB76871F009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859042" y="4252334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02160164-1D32-E142-98D4-B3EA2B88D74E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775277" y="4489217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36BD9D45-F9C5-B148-81FA-829C7E4DF855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flipH="1" flipV="1">
            <a:off x="6687905" y="4725847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0E3119C6-AAFA-A94D-9C1D-3CDBCE7EFE4F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549400" y="4725847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1369213-7ED8-134B-BF0E-FC9AB45AB9E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6288461" y="4834883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8518CC68-DEBE-144E-B44F-A5F5071A5EF4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6365172" y="4252334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1BE1CC7-3A44-F440-ABB8-C0ADD1BF39B7}"/>
              </a:ext>
            </a:extLst>
          </p:cNvPr>
          <p:cNvCxnSpPr>
            <a:cxnSpLocks/>
            <a:stCxn id="30" idx="0"/>
            <a:endCxn id="42" idx="2"/>
          </p:cNvCxnSpPr>
          <p:nvPr/>
        </p:nvCxnSpPr>
        <p:spPr>
          <a:xfrm flipH="1" flipV="1">
            <a:off x="6257172" y="4340008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154559B-41BA-C348-970D-79418D6B2FB9}"/>
              </a:ext>
            </a:extLst>
          </p:cNvPr>
          <p:cNvCxnSpPr>
            <a:cxnSpLocks/>
            <a:stCxn id="30" idx="0"/>
            <a:endCxn id="43" idx="2"/>
          </p:cNvCxnSpPr>
          <p:nvPr/>
        </p:nvCxnSpPr>
        <p:spPr>
          <a:xfrm flipV="1">
            <a:off x="6653065" y="4324340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86E7BFA-D412-A04C-AEC8-C9C61C5C5C1A}"/>
              </a:ext>
            </a:extLst>
          </p:cNvPr>
          <p:cNvCxnSpPr>
            <a:cxnSpLocks/>
            <a:stCxn id="29" idx="0"/>
            <a:endCxn id="42" idx="2"/>
          </p:cNvCxnSpPr>
          <p:nvPr/>
        </p:nvCxnSpPr>
        <p:spPr>
          <a:xfrm flipH="1" flipV="1">
            <a:off x="6257172" y="4340008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0D82F59-90EF-2B4A-A523-6CF53E85077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396461" y="4682108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A1F6BD5F-19C6-2545-B462-55C523142497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5731605" y="3807827"/>
            <a:ext cx="307459" cy="24480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9F77B948-E6FE-794E-9F36-07C23705E7F5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839605" y="4124641"/>
            <a:ext cx="309567" cy="14336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8B3B31C-67AA-FB49-8499-2D42F938D663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>
            <a:off x="5731605" y="4196647"/>
            <a:ext cx="167216" cy="32074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26E70A2A-4E71-3F4D-84B7-A46593C30C9B}"/>
              </a:ext>
            </a:extLst>
          </p:cNvPr>
          <p:cNvCxnSpPr>
            <a:cxnSpLocks/>
            <a:stCxn id="42" idx="1"/>
            <a:endCxn id="28" idx="0"/>
          </p:cNvCxnSpPr>
          <p:nvPr/>
        </p:nvCxnSpPr>
        <p:spPr>
          <a:xfrm flipH="1">
            <a:off x="5898821" y="4268002"/>
            <a:ext cx="250351" cy="24938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49D895DE-74F6-A549-BB71-8537600B9DB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006821" y="4589396"/>
            <a:ext cx="173640" cy="17348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8D7A017C-A01B-E245-A036-E1710DD24C3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5898821" y="4661402"/>
            <a:ext cx="151834" cy="430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D974A37E-1DDE-1D41-A7CA-43B3DEC5AEEC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6050655" y="4834883"/>
            <a:ext cx="237806" cy="25697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42683" y="758045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27E0611-EE19-724B-B6B6-E5E3F3FFB2A2}"/>
              </a:ext>
            </a:extLst>
          </p:cNvPr>
          <p:cNvGrpSpPr/>
          <p:nvPr/>
        </p:nvGrpSpPr>
        <p:grpSpPr>
          <a:xfrm>
            <a:off x="5731605" y="1937135"/>
            <a:ext cx="3753184" cy="3876051"/>
            <a:chOff x="5731605" y="1937135"/>
            <a:chExt cx="3753184" cy="38760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40A25-60E3-164D-B9C0-215296C451B1}"/>
                </a:ext>
              </a:extLst>
            </p:cNvPr>
            <p:cNvSpPr/>
            <p:nvPr/>
          </p:nvSpPr>
          <p:spPr>
            <a:xfrm rot="4080000">
              <a:off x="9164935" y="197314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67FF12-A6DC-D244-A6BC-053E6C483B16}"/>
                </a:ext>
              </a:extLst>
            </p:cNvPr>
            <p:cNvGrpSpPr/>
            <p:nvPr/>
          </p:nvGrpSpPr>
          <p:grpSpPr>
            <a:xfrm>
              <a:off x="5731605" y="2005738"/>
              <a:ext cx="3753184" cy="3807448"/>
              <a:chOff x="5731605" y="2005738"/>
              <a:chExt cx="3753184" cy="38074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DFEE25-FDBD-9242-AA6B-C1989F9D6740}"/>
                  </a:ext>
                </a:extLst>
              </p:cNvPr>
              <p:cNvSpPr/>
              <p:nvPr/>
            </p:nvSpPr>
            <p:spPr>
              <a:xfrm rot="4920000">
                <a:off x="9304779" y="2637553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B6D0F8-25D4-364E-A014-16189E93C34D}"/>
                  </a:ext>
                </a:extLst>
              </p:cNvPr>
              <p:cNvSpPr/>
              <p:nvPr/>
            </p:nvSpPr>
            <p:spPr>
              <a:xfrm rot="6000000">
                <a:off x="9285263" y="3220601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CA6B0E-FA26-D24A-9F99-58A64EFC1DB5}"/>
                  </a:ext>
                </a:extLst>
              </p:cNvPr>
              <p:cNvSpPr/>
              <p:nvPr/>
            </p:nvSpPr>
            <p:spPr>
              <a:xfrm rot="6480000">
                <a:off x="9145806" y="3835754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C26280-C0DD-FA48-AFAE-B46D9D1B4D41}"/>
                  </a:ext>
                </a:extLst>
              </p:cNvPr>
              <p:cNvSpPr/>
              <p:nvPr/>
            </p:nvSpPr>
            <p:spPr>
              <a:xfrm rot="-3420000">
                <a:off x="8914697" y="4330436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F62231-E274-994E-9334-B482B85A2F73}"/>
                  </a:ext>
                </a:extLst>
              </p:cNvPr>
              <p:cNvSpPr/>
              <p:nvPr/>
            </p:nvSpPr>
            <p:spPr>
              <a:xfrm rot="-2820000">
                <a:off x="8542403" y="4818979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F73435-BC23-DE43-BF4B-1FABB2C081EE}"/>
                  </a:ext>
                </a:extLst>
              </p:cNvPr>
              <p:cNvSpPr/>
              <p:nvPr/>
            </p:nvSpPr>
            <p:spPr>
              <a:xfrm rot="19440000">
                <a:off x="8056819" y="521007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1E69CF-7BBC-4242-B035-5DCE5FED4E44}"/>
                  </a:ext>
                </a:extLst>
              </p:cNvPr>
              <p:cNvSpPr/>
              <p:nvPr/>
            </p:nvSpPr>
            <p:spPr>
              <a:xfrm rot="20640000">
                <a:off x="7542379" y="547304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A50260-AB02-7449-9A39-C35095A9483B}"/>
                  </a:ext>
                </a:extLst>
              </p:cNvPr>
              <p:cNvSpPr/>
              <p:nvPr/>
            </p:nvSpPr>
            <p:spPr>
              <a:xfrm rot="21360000">
                <a:off x="6938760" y="56400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6AE1AD-C003-BA47-B62C-81D9826A7547}"/>
                  </a:ext>
                </a:extLst>
              </p:cNvPr>
              <p:cNvSpPr/>
              <p:nvPr/>
            </p:nvSpPr>
            <p:spPr>
              <a:xfrm>
                <a:off x="6351048" y="56691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D6B3252-D14B-F244-8452-A627B638D6AB}"/>
                  </a:ext>
                </a:extLst>
              </p:cNvPr>
              <p:cNvSpPr/>
              <p:nvPr/>
            </p:nvSpPr>
            <p:spPr>
              <a:xfrm>
                <a:off x="8621819" y="235137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97498C-D928-2E4E-B55F-63AFD3C37BAD}"/>
                  </a:ext>
                </a:extLst>
              </p:cNvPr>
              <p:cNvSpPr/>
              <p:nvPr/>
            </p:nvSpPr>
            <p:spPr>
              <a:xfrm>
                <a:off x="8510159" y="363876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6491C4-21BF-2B4D-AB82-CEF30BB4A9CB}"/>
                  </a:ext>
                </a:extLst>
              </p:cNvPr>
              <p:cNvSpPr/>
              <p:nvPr/>
            </p:nvSpPr>
            <p:spPr>
              <a:xfrm rot="900000">
                <a:off x="8636321" y="27523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2CA966-1D8B-974B-913F-22E4B7484D23}"/>
                  </a:ext>
                </a:extLst>
              </p:cNvPr>
              <p:cNvSpPr/>
              <p:nvPr/>
            </p:nvSpPr>
            <p:spPr>
              <a:xfrm>
                <a:off x="8809687" y="321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6A9A1E-D4FC-1C47-A187-4149BF2A1102}"/>
                  </a:ext>
                </a:extLst>
              </p:cNvPr>
              <p:cNvSpPr/>
              <p:nvPr/>
            </p:nvSpPr>
            <p:spPr>
              <a:xfrm>
                <a:off x="8518698" y="42072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B07386-3C79-CB4E-8EAE-06FC753AF43A}"/>
                  </a:ext>
                </a:extLst>
              </p:cNvPr>
              <p:cNvSpPr/>
              <p:nvPr/>
            </p:nvSpPr>
            <p:spPr>
              <a:xfrm>
                <a:off x="8091602" y="448222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21B41E7-1BD8-9145-9DE0-03B7BF16431E}"/>
                  </a:ext>
                </a:extLst>
              </p:cNvPr>
              <p:cNvSpPr/>
              <p:nvPr/>
            </p:nvSpPr>
            <p:spPr>
              <a:xfrm>
                <a:off x="7634847" y="467477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CEE1ED6-DC85-764D-B752-1F26D4178C52}"/>
                  </a:ext>
                </a:extLst>
              </p:cNvPr>
              <p:cNvSpPr/>
              <p:nvPr/>
            </p:nvSpPr>
            <p:spPr>
              <a:xfrm>
                <a:off x="7343697" y="50584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A0AC40-A928-7845-A7E8-3F28CD0CDAEA}"/>
                  </a:ext>
                </a:extLst>
              </p:cNvPr>
              <p:cNvSpPr/>
              <p:nvPr/>
            </p:nvSpPr>
            <p:spPr>
              <a:xfrm>
                <a:off x="6900011" y="49989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FFF6AD1-8E76-4947-9E32-514ABDE1AF9F}"/>
                  </a:ext>
                </a:extLst>
              </p:cNvPr>
              <p:cNvSpPr/>
              <p:nvPr/>
            </p:nvSpPr>
            <p:spPr>
              <a:xfrm rot="20520000">
                <a:off x="6463651" y="509395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08B7AA7-537E-084F-BF8B-CA919AA7B166}"/>
                  </a:ext>
                </a:extLst>
              </p:cNvPr>
              <p:cNvSpPr/>
              <p:nvPr/>
            </p:nvSpPr>
            <p:spPr>
              <a:xfrm>
                <a:off x="6180461" y="469087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CEFD93E-0486-6548-AD26-4CDEA6A77BFB}"/>
                  </a:ext>
                </a:extLst>
              </p:cNvPr>
              <p:cNvSpPr/>
              <p:nvPr/>
            </p:nvSpPr>
            <p:spPr>
              <a:xfrm rot="20760000">
                <a:off x="6562485" y="45839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2D14E4-B514-734C-BF73-B3265DDFBF1E}"/>
                  </a:ext>
                </a:extLst>
              </p:cNvPr>
              <p:cNvSpPr/>
              <p:nvPr/>
            </p:nvSpPr>
            <p:spPr>
              <a:xfrm>
                <a:off x="7108185" y="441721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5EB16A-686B-7C46-9F41-BCBA5335054E}"/>
                  </a:ext>
                </a:extLst>
              </p:cNvPr>
              <p:cNvSpPr/>
              <p:nvPr/>
            </p:nvSpPr>
            <p:spPr>
              <a:xfrm>
                <a:off x="7650380" y="42044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C1AD33-5998-E647-BA3E-C412CCBF44C2}"/>
                  </a:ext>
                </a:extLst>
              </p:cNvPr>
              <p:cNvSpPr/>
              <p:nvPr/>
            </p:nvSpPr>
            <p:spPr>
              <a:xfrm>
                <a:off x="8096375" y="396970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C2893E-E02A-3040-AE81-95FE67F6FB6E}"/>
                  </a:ext>
                </a:extLst>
              </p:cNvPr>
              <p:cNvSpPr/>
              <p:nvPr/>
            </p:nvSpPr>
            <p:spPr>
              <a:xfrm rot="1860000">
                <a:off x="8142100" y="258129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A82147-A6A7-BF4D-B45A-A3243532DA60}"/>
                  </a:ext>
                </a:extLst>
              </p:cNvPr>
              <p:cNvSpPr/>
              <p:nvPr/>
            </p:nvSpPr>
            <p:spPr>
              <a:xfrm>
                <a:off x="8081195" y="315165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ED8D556-3E30-C54B-B3BC-79882968C506}"/>
                  </a:ext>
                </a:extLst>
              </p:cNvPr>
              <p:cNvSpPr/>
              <p:nvPr/>
            </p:nvSpPr>
            <p:spPr>
              <a:xfrm>
                <a:off x="8091602" y="35821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6D78C9E-1584-7A4E-A6F4-56FDD4ECE3FA}"/>
                  </a:ext>
                </a:extLst>
              </p:cNvPr>
              <p:cNvSpPr/>
              <p:nvPr/>
            </p:nvSpPr>
            <p:spPr>
              <a:xfrm>
                <a:off x="6149172" y="419599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96BE08-F500-C846-A6EE-495EEED80F59}"/>
                  </a:ext>
                </a:extLst>
              </p:cNvPr>
              <p:cNvSpPr/>
              <p:nvPr/>
            </p:nvSpPr>
            <p:spPr>
              <a:xfrm>
                <a:off x="6643042" y="41803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16705B1-448A-B642-A6C1-D36E6CCBBA3E}"/>
                  </a:ext>
                </a:extLst>
              </p:cNvPr>
              <p:cNvSpPr/>
              <p:nvPr/>
            </p:nvSpPr>
            <p:spPr>
              <a:xfrm rot="840000">
                <a:off x="6410550" y="372691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0FB739A-BCBB-4D45-87B5-442B75216B5E}"/>
                  </a:ext>
                </a:extLst>
              </p:cNvPr>
              <p:cNvSpPr/>
              <p:nvPr/>
            </p:nvSpPr>
            <p:spPr>
              <a:xfrm>
                <a:off x="6896099" y="383914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2C5B820-0E35-694D-A6C5-B9C20B864F9F}"/>
                  </a:ext>
                </a:extLst>
              </p:cNvPr>
              <p:cNvSpPr/>
              <p:nvPr/>
            </p:nvSpPr>
            <p:spPr>
              <a:xfrm rot="22020000">
                <a:off x="7331280" y="39185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EE0AC06-66A6-944C-9069-6AFC4CFBE18B}"/>
                  </a:ext>
                </a:extLst>
              </p:cNvPr>
              <p:cNvSpPr/>
              <p:nvPr/>
            </p:nvSpPr>
            <p:spPr>
              <a:xfrm>
                <a:off x="7638675" y="367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429BB7E-F667-AA4B-BDA3-A11EB93F8296}"/>
                  </a:ext>
                </a:extLst>
              </p:cNvPr>
              <p:cNvSpPr/>
              <p:nvPr/>
            </p:nvSpPr>
            <p:spPr>
              <a:xfrm>
                <a:off x="7497773" y="320468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33A7760-CDFA-474C-B772-B1C3F7912601}"/>
                  </a:ext>
                </a:extLst>
              </p:cNvPr>
              <p:cNvSpPr/>
              <p:nvPr/>
            </p:nvSpPr>
            <p:spPr>
              <a:xfrm>
                <a:off x="7526716" y="269489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35EE4AF-BB94-5546-8D85-007F76DFBD43}"/>
                  </a:ext>
                </a:extLst>
              </p:cNvPr>
              <p:cNvSpPr/>
              <p:nvPr/>
            </p:nvSpPr>
            <p:spPr>
              <a:xfrm rot="1320000">
                <a:off x="7051520" y="30386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301D03F-237A-7840-9FF5-27DAF46C73BA}"/>
                  </a:ext>
                </a:extLst>
              </p:cNvPr>
              <p:cNvSpPr/>
              <p:nvPr/>
            </p:nvSpPr>
            <p:spPr>
              <a:xfrm>
                <a:off x="6721237" y="339223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AE97767-4BB9-794C-8319-DB53B6053DA8}"/>
                  </a:ext>
                </a:extLst>
              </p:cNvPr>
              <p:cNvSpPr/>
              <p:nvPr/>
            </p:nvSpPr>
            <p:spPr>
              <a:xfrm>
                <a:off x="7183935" y="35061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E0BB9E3-5E11-8848-859F-9A301EE78378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9313406" y="2145290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E7C14307-1779-CA4C-8E1F-4EB219530677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 flipH="1">
                <a:off x="9412029" y="2816512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E7EA9DE-0F54-924C-B914-7F72FDB8B212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>
                <a:off x="8724076" y="4493021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0C7E4BF-C873-AB48-A254-410EC83113E9}"/>
                  </a:ext>
                </a:extLst>
              </p:cNvPr>
              <p:cNvCxnSpPr>
                <a:cxnSpLocks/>
                <a:stCxn id="8" idx="3"/>
                <a:endCxn id="9" idx="3"/>
              </p:cNvCxnSpPr>
              <p:nvPr/>
            </p:nvCxnSpPr>
            <p:spPr>
              <a:xfrm flipH="1">
                <a:off x="9081533" y="4010478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8FC438F9-68B7-2D43-9543-7320F56C5C19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H="1">
                <a:off x="9287193" y="3398970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0B41B9F-DE6B-4448-8ED1-C11CDE9FBEB4}"/>
                  </a:ext>
                </a:extLst>
              </p:cNvPr>
              <p:cNvCxnSpPr>
                <a:cxnSpLocks/>
                <a:stCxn id="10" idx="1"/>
                <a:endCxn id="11" idx="3"/>
              </p:cNvCxnSpPr>
              <p:nvPr/>
            </p:nvCxnSpPr>
            <p:spPr>
              <a:xfrm flipH="1">
                <a:off x="8252193" y="4969973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CDB074AA-F41E-824C-860A-8A04E58F5F0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5971179" y="5671016"/>
                <a:ext cx="379869" cy="70164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68ECEA3-45AC-FF42-BE77-88AD308A81A5}"/>
                  </a:ext>
                </a:extLst>
              </p:cNvPr>
              <p:cNvCxnSpPr>
                <a:cxnSpLocks/>
                <a:stCxn id="12" idx="3"/>
                <a:endCxn id="11" idx="1"/>
              </p:cNvCxnSpPr>
              <p:nvPr/>
            </p:nvCxnSpPr>
            <p:spPr>
              <a:xfrm flipV="1">
                <a:off x="7754195" y="5345566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A17F57C0-6F23-FB4E-A6C1-EF6A479750C7}"/>
                  </a:ext>
                </a:extLst>
              </p:cNvPr>
              <p:cNvCxnSpPr>
                <a:cxnSpLocks/>
                <a:stCxn id="15" idx="3"/>
                <a:endCxn id="13" idx="1"/>
              </p:cNvCxnSpPr>
              <p:nvPr/>
            </p:nvCxnSpPr>
            <p:spPr>
              <a:xfrm flipV="1">
                <a:off x="6567048" y="5719596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0EFA087B-5A0E-6141-9759-7435BAE71B80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 flipV="1">
                <a:off x="7154497" y="5574823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9FFB96C4-97BB-0042-B6F8-791816504856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 flipH="1">
                <a:off x="8729819" y="2072117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4F5FED08-1DBA-8745-B89E-2A5D51D040B7}"/>
                  </a:ext>
                </a:extLst>
              </p:cNvPr>
              <p:cNvCxnSpPr>
                <a:cxnSpLocks/>
                <a:stCxn id="6" idx="2"/>
                <a:endCxn id="17" idx="3"/>
              </p:cNvCxnSpPr>
              <p:nvPr/>
            </p:nvCxnSpPr>
            <p:spPr>
              <a:xfrm flipH="1" flipV="1">
                <a:off x="8837819" y="2423383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CEB7D9A3-6A68-9748-8277-7F54ABC3CA0B}"/>
                  </a:ext>
                </a:extLst>
              </p:cNvPr>
              <p:cNvCxnSpPr>
                <a:cxnSpLocks/>
                <a:stCxn id="6" idx="2"/>
                <a:endCxn id="19" idx="3"/>
              </p:cNvCxnSpPr>
              <p:nvPr/>
            </p:nvCxnSpPr>
            <p:spPr>
              <a:xfrm flipH="1">
                <a:off x="8848641" y="2719573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4DE4B26F-6850-BC42-8B2A-5D29A8838FAA}"/>
                  </a:ext>
                </a:extLst>
              </p:cNvPr>
              <p:cNvCxnSpPr>
                <a:cxnSpLocks/>
                <a:stCxn id="6" idx="2"/>
                <a:endCxn id="20" idx="0"/>
              </p:cNvCxnSpPr>
              <p:nvPr/>
            </p:nvCxnSpPr>
            <p:spPr>
              <a:xfrm flipH="1">
                <a:off x="8917687" y="2719573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FCF5EC66-499F-6646-B224-342AC917AC1E}"/>
                  </a:ext>
                </a:extLst>
              </p:cNvPr>
              <p:cNvCxnSpPr>
                <a:cxnSpLocks/>
                <a:stCxn id="7" idx="2"/>
                <a:endCxn id="20" idx="3"/>
              </p:cNvCxnSpPr>
              <p:nvPr/>
            </p:nvCxnSpPr>
            <p:spPr>
              <a:xfrm flipH="1">
                <a:off x="9025687" y="3280098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0727345C-BD04-6E46-9ED2-6F7F3DE81C14}"/>
                  </a:ext>
                </a:extLst>
              </p:cNvPr>
              <p:cNvCxnSpPr>
                <a:cxnSpLocks/>
                <a:stCxn id="8" idx="2"/>
                <a:endCxn id="20" idx="2"/>
              </p:cNvCxnSpPr>
              <p:nvPr/>
            </p:nvCxnSpPr>
            <p:spPr>
              <a:xfrm flipH="1" flipV="1">
                <a:off x="8917687" y="3362397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7E2EA79-1937-4C4A-84C3-24117E0B78D6}"/>
                  </a:ext>
                </a:extLst>
              </p:cNvPr>
              <p:cNvCxnSpPr>
                <a:cxnSpLocks/>
                <a:stCxn id="8" idx="2"/>
                <a:endCxn id="18" idx="3"/>
              </p:cNvCxnSpPr>
              <p:nvPr/>
            </p:nvCxnSpPr>
            <p:spPr>
              <a:xfrm flipH="1" flipV="1">
                <a:off x="8726159" y="3710772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E6DB9284-69A2-B84B-A838-9F2A0DD6E14C}"/>
                  </a:ext>
                </a:extLst>
              </p:cNvPr>
              <p:cNvCxnSpPr>
                <a:cxnSpLocks/>
                <a:stCxn id="8" idx="2"/>
                <a:endCxn id="21" idx="0"/>
              </p:cNvCxnSpPr>
              <p:nvPr/>
            </p:nvCxnSpPr>
            <p:spPr>
              <a:xfrm flipH="1">
                <a:off x="8626698" y="3885505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3A1C41D0-28C4-B24D-A382-6A0982552D4D}"/>
                  </a:ext>
                </a:extLst>
              </p:cNvPr>
              <p:cNvCxnSpPr>
                <a:cxnSpLocks/>
                <a:stCxn id="9" idx="0"/>
                <a:endCxn id="21" idx="3"/>
              </p:cNvCxnSpPr>
              <p:nvPr/>
            </p:nvCxnSpPr>
            <p:spPr>
              <a:xfrm flipH="1" flipV="1">
                <a:off x="8734698" y="4279255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14C6D09E-B6AD-E44F-8C0A-CFFF9394F24B}"/>
                  </a:ext>
                </a:extLst>
              </p:cNvPr>
              <p:cNvCxnSpPr>
                <a:cxnSpLocks/>
                <a:stCxn id="10" idx="0"/>
                <a:endCxn id="21" idx="2"/>
              </p:cNvCxnSpPr>
              <p:nvPr/>
            </p:nvCxnSpPr>
            <p:spPr>
              <a:xfrm flipV="1">
                <a:off x="8597756" y="4351261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C93B6D4-CF7D-E946-A2C2-C4EC2FD520AE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H="1" flipV="1">
                <a:off x="8199602" y="4626236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AB3FA06C-51DE-C14B-9314-148BEE8E79D3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8122495" y="4626236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7764E3ED-4F60-7043-BE52-834BA0335576}"/>
                  </a:ext>
                </a:extLst>
              </p:cNvPr>
              <p:cNvCxnSpPr>
                <a:cxnSpLocks/>
                <a:stCxn id="11" idx="0"/>
                <a:endCxn id="23" idx="2"/>
              </p:cNvCxnSpPr>
              <p:nvPr/>
            </p:nvCxnSpPr>
            <p:spPr>
              <a:xfrm flipH="1" flipV="1">
                <a:off x="7742847" y="4818784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ECAFCF47-5865-B74A-9FCA-4CA1F2EE22E7}"/>
                  </a:ext>
                </a:extLst>
              </p:cNvPr>
              <p:cNvCxnSpPr>
                <a:cxnSpLocks/>
                <a:stCxn id="11" idx="0"/>
                <a:endCxn id="24" idx="3"/>
              </p:cNvCxnSpPr>
              <p:nvPr/>
            </p:nvCxnSpPr>
            <p:spPr>
              <a:xfrm flipH="1" flipV="1">
                <a:off x="7559697" y="5130490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48A4B97-FA98-0A45-ABCC-A06123FD9132}"/>
                  </a:ext>
                </a:extLst>
              </p:cNvPr>
              <p:cNvCxnSpPr>
                <a:cxnSpLocks/>
                <a:stCxn id="12" idx="0"/>
                <a:endCxn id="24" idx="2"/>
              </p:cNvCxnSpPr>
              <p:nvPr/>
            </p:nvCxnSpPr>
            <p:spPr>
              <a:xfrm flipH="1" flipV="1">
                <a:off x="7451697" y="5202496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065857C0-FDFD-924E-94C2-AFBFCB96859B}"/>
                  </a:ext>
                </a:extLst>
              </p:cNvPr>
              <p:cNvCxnSpPr>
                <a:cxnSpLocks/>
                <a:stCxn id="13" idx="0"/>
                <a:endCxn id="24" idx="2"/>
              </p:cNvCxnSpPr>
              <p:nvPr/>
            </p:nvCxnSpPr>
            <p:spPr>
              <a:xfrm flipV="1">
                <a:off x="7041737" y="5202496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6BFDF393-CFE4-B64A-859A-62BF296868AA}"/>
                  </a:ext>
                </a:extLst>
              </p:cNvPr>
              <p:cNvCxnSpPr>
                <a:cxnSpLocks/>
                <a:stCxn id="13" idx="0"/>
                <a:endCxn id="25" idx="2"/>
              </p:cNvCxnSpPr>
              <p:nvPr/>
            </p:nvCxnSpPr>
            <p:spPr>
              <a:xfrm flipH="1" flipV="1">
                <a:off x="7008011" y="5142968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21AC6DA5-5681-3643-8F61-000553F05CA1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6593902" y="5234446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CCC5178A-4CD3-9447-9EA6-B4E9A4737EE9}"/>
                  </a:ext>
                </a:extLst>
              </p:cNvPr>
              <p:cNvCxnSpPr>
                <a:cxnSpLocks/>
                <a:stCxn id="15" idx="0"/>
                <a:endCxn id="27" idx="2"/>
              </p:cNvCxnSpPr>
              <p:nvPr/>
            </p:nvCxnSpPr>
            <p:spPr>
              <a:xfrm flipH="1" flipV="1">
                <a:off x="6006153" y="5228825"/>
                <a:ext cx="452895" cy="44034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79EB1FC9-28C8-E04A-8274-BE7B3135F526}"/>
                  </a:ext>
                </a:extLst>
              </p:cNvPr>
              <p:cNvCxnSpPr>
                <a:cxnSpLocks/>
                <a:stCxn id="15" idx="0"/>
                <a:endCxn id="26" idx="2"/>
              </p:cNvCxnSpPr>
              <p:nvPr/>
            </p:nvCxnSpPr>
            <p:spPr>
              <a:xfrm flipV="1">
                <a:off x="6459048" y="5234446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733D8DE8-7C90-7141-A902-C77C37858B22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5882145" y="5228825"/>
                <a:ext cx="124008" cy="34773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D273B848-1240-274F-8AA3-DD3205B54C3C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8624089" y="2005738"/>
                <a:ext cx="105730" cy="34563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FFAB9C64-C822-264E-8F81-D6FF21DA8126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>
                <a:off x="8729819" y="2495389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4FF6657-5C33-0946-89B0-F85F97E5A6F1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725684" y="2893932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61900F21-76F2-CF41-B2E9-926DD21B19C4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 flipH="1">
                <a:off x="8618159" y="3362397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D32CE4CC-9308-C64D-9D30-B5D3010571EB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>
                <a:off x="8618159" y="3782778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C4EB2E6D-E1ED-CC4A-886D-3F183EF2542A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8312375" y="4041715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9A192AD-E57D-3A4E-AFFD-7B0BC5E47F6B}"/>
                  </a:ext>
                </a:extLst>
              </p:cNvPr>
              <p:cNvCxnSpPr>
                <a:cxnSpLocks/>
                <a:stCxn id="33" idx="2"/>
                <a:endCxn id="22" idx="0"/>
              </p:cNvCxnSpPr>
              <p:nvPr/>
            </p:nvCxnSpPr>
            <p:spPr>
              <a:xfrm flipH="1">
                <a:off x="8199602" y="4113721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05135B4C-C137-904D-82EB-4C5FE6015AF9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flipH="1">
                <a:off x="8199602" y="4351261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417AA612-4ACD-3043-A2D0-27ECF34E1E2C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>
                <a:off x="6659507" y="3066538"/>
                <a:ext cx="169730" cy="32570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16E41B51-66D9-3946-B135-31DCFC2F1595}"/>
                  </a:ext>
                </a:extLst>
              </p:cNvPr>
              <p:cNvCxnSpPr>
                <a:cxnSpLocks/>
                <a:stCxn id="54" idx="2"/>
                <a:endCxn id="46" idx="0"/>
              </p:cNvCxnSpPr>
              <p:nvPr/>
            </p:nvCxnSpPr>
            <p:spPr>
              <a:xfrm>
                <a:off x="6829237" y="3536252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>
                <a:extLst>
                  <a:ext uri="{FF2B5EF4-FFF2-40B4-BE49-F238E27FC236}">
                    <a16:creationId xmlns:a16="http://schemas.microsoft.com/office/drawing/2014/main" id="{9C5E74B1-1CB5-A043-83F9-A4439AC32E18}"/>
                  </a:ext>
                </a:extLst>
              </p:cNvPr>
              <p:cNvCxnSpPr>
                <a:cxnSpLocks/>
                <a:stCxn id="46" idx="2"/>
                <a:endCxn id="31" idx="0"/>
              </p:cNvCxnSpPr>
              <p:nvPr/>
            </p:nvCxnSpPr>
            <p:spPr>
              <a:xfrm>
                <a:off x="7004099" y="3983159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1D8BB096-9F6B-BC4D-B5F9-C60F281D6CE5}"/>
                  </a:ext>
                </a:extLst>
              </p:cNvPr>
              <p:cNvCxnSpPr>
                <a:cxnSpLocks/>
                <a:stCxn id="31" idx="2"/>
                <a:endCxn id="24" idx="0"/>
              </p:cNvCxnSpPr>
              <p:nvPr/>
            </p:nvCxnSpPr>
            <p:spPr>
              <a:xfrm>
                <a:off x="7216185" y="4561223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D24EB025-2F00-2341-B944-975618668471}"/>
                  </a:ext>
                </a:extLst>
              </p:cNvPr>
              <p:cNvCxnSpPr>
                <a:cxnSpLocks/>
                <a:stCxn id="36" idx="3"/>
                <a:endCxn id="20" idx="1"/>
              </p:cNvCxnSpPr>
              <p:nvPr/>
            </p:nvCxnSpPr>
            <p:spPr>
              <a:xfrm>
                <a:off x="8297195" y="3223666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0E43A780-E173-EE42-B4BB-7180E4AF7DD8}"/>
                  </a:ext>
                </a:extLst>
              </p:cNvPr>
              <p:cNvCxnSpPr>
                <a:cxnSpLocks/>
                <a:stCxn id="36" idx="2"/>
                <a:endCxn id="18" idx="0"/>
              </p:cNvCxnSpPr>
              <p:nvPr/>
            </p:nvCxnSpPr>
            <p:spPr>
              <a:xfrm>
                <a:off x="8189195" y="3295672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2BEEDF55-7214-4243-A3B7-9F3B86D7CA29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8189195" y="3295672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D6AB53EF-7E2E-A24A-B7CD-5D5B0BA01AA4}"/>
                  </a:ext>
                </a:extLst>
              </p:cNvPr>
              <p:cNvCxnSpPr>
                <a:cxnSpLocks/>
                <a:stCxn id="17" idx="0"/>
                <a:endCxn id="34" idx="3"/>
              </p:cNvCxnSpPr>
              <p:nvPr/>
            </p:nvCxnSpPr>
            <p:spPr>
              <a:xfrm flipH="1" flipV="1">
                <a:off x="8426643" y="2224397"/>
                <a:ext cx="303176" cy="1269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909EA778-F0D3-EB43-A21F-C5339A45DA32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8287186" y="2296403"/>
                <a:ext cx="31457" cy="29517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2F7B0622-7008-DA42-8687-BEEF859FD155}"/>
                  </a:ext>
                </a:extLst>
              </p:cNvPr>
              <p:cNvCxnSpPr>
                <a:cxnSpLocks/>
                <a:stCxn id="35" idx="0"/>
                <a:endCxn id="17" idx="1"/>
              </p:cNvCxnSpPr>
              <p:nvPr/>
            </p:nvCxnSpPr>
            <p:spPr>
              <a:xfrm flipV="1">
                <a:off x="8287186" y="2423383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D85FCDB7-306A-E342-B5C9-6AC2C6AC73C5}"/>
                  </a:ext>
                </a:extLst>
              </p:cNvPr>
              <p:cNvCxnSpPr>
                <a:cxnSpLocks/>
                <a:stCxn id="35" idx="3"/>
                <a:endCxn id="19" idx="1"/>
              </p:cNvCxnSpPr>
              <p:nvPr/>
            </p:nvCxnSpPr>
            <p:spPr>
              <a:xfrm>
                <a:off x="8342674" y="2708927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A6D7635-7AD4-D646-A077-B6B366DDD7E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 flipH="1">
                <a:off x="8189195" y="2715024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245C529-C3F2-F64B-B18B-FA71B38547C7}"/>
                  </a:ext>
                </a:extLst>
              </p:cNvPr>
              <p:cNvCxnSpPr>
                <a:cxnSpLocks/>
                <a:stCxn id="19" idx="2"/>
                <a:endCxn id="36" idx="3"/>
              </p:cNvCxnSpPr>
              <p:nvPr/>
            </p:nvCxnSpPr>
            <p:spPr>
              <a:xfrm flipH="1">
                <a:off x="8297195" y="2893932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0E2CA7FE-9330-5C40-82AA-5279097D461B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 flipV="1">
                <a:off x="7463096" y="2252776"/>
                <a:ext cx="283579" cy="2008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582EDDFE-A1DF-1249-8FBE-6FEC09D3BECC}"/>
                  </a:ext>
                </a:extLst>
              </p:cNvPr>
              <p:cNvCxnSpPr>
                <a:cxnSpLocks/>
                <a:stCxn id="41" idx="3"/>
                <a:endCxn id="34" idx="1"/>
              </p:cNvCxnSpPr>
              <p:nvPr/>
            </p:nvCxnSpPr>
            <p:spPr>
              <a:xfrm flipV="1">
                <a:off x="7962675" y="2224397"/>
                <a:ext cx="247968" cy="283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3">
                <a:extLst>
                  <a:ext uri="{FF2B5EF4-FFF2-40B4-BE49-F238E27FC236}">
                    <a16:creationId xmlns:a16="http://schemas.microsoft.com/office/drawing/2014/main" id="{5F7BC218-326D-BF43-829C-4D92ADA616C0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854675" y="2324782"/>
                <a:ext cx="302851" cy="27289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1325BE2B-F2D9-EE4D-B3C8-9AD0AEB64B1F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 flipH="1">
                <a:off x="7634716" y="2324782"/>
                <a:ext cx="219959" cy="370116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608C362-538A-E04D-A535-1A61FD4F135C}"/>
                  </a:ext>
                </a:extLst>
              </p:cNvPr>
              <p:cNvCxnSpPr>
                <a:cxnSpLocks/>
                <a:stCxn id="40" idx="2"/>
                <a:endCxn id="50" idx="0"/>
              </p:cNvCxnSpPr>
              <p:nvPr/>
            </p:nvCxnSpPr>
            <p:spPr>
              <a:xfrm>
                <a:off x="7346126" y="2329133"/>
                <a:ext cx="288590" cy="36576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74806133-184A-D949-BDDA-CB6D2C6070A1}"/>
                  </a:ext>
                </a:extLst>
              </p:cNvPr>
              <p:cNvCxnSpPr>
                <a:cxnSpLocks/>
                <a:stCxn id="40" idx="2"/>
                <a:endCxn id="51" idx="0"/>
              </p:cNvCxnSpPr>
              <p:nvPr/>
            </p:nvCxnSpPr>
            <p:spPr>
              <a:xfrm flipH="1">
                <a:off x="7013743" y="2329133"/>
                <a:ext cx="332383" cy="2360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3A5BA091-2B01-A749-BC75-4158ECFFEB2F}"/>
                  </a:ext>
                </a:extLst>
              </p:cNvPr>
              <p:cNvCxnSpPr>
                <a:cxnSpLocks/>
                <a:stCxn id="50" idx="1"/>
                <a:endCxn id="51" idx="3"/>
              </p:cNvCxnSpPr>
              <p:nvPr/>
            </p:nvCxnSpPr>
            <p:spPr>
              <a:xfrm flipH="1" flipV="1">
                <a:off x="7106020" y="2656487"/>
                <a:ext cx="420696" cy="11041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A314BA29-F949-844C-970D-D1C882D97A0E}"/>
                  </a:ext>
                </a:extLst>
              </p:cNvPr>
              <p:cNvCxnSpPr>
                <a:cxnSpLocks/>
                <a:stCxn id="35" idx="1"/>
                <a:endCxn id="50" idx="3"/>
              </p:cNvCxnSpPr>
              <p:nvPr/>
            </p:nvCxnSpPr>
            <p:spPr>
              <a:xfrm flipH="1">
                <a:off x="7742716" y="2597679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58F80FDF-D79E-AC4C-A51E-F22A7F327E40}"/>
                  </a:ext>
                </a:extLst>
              </p:cNvPr>
              <p:cNvCxnSpPr>
                <a:cxnSpLocks/>
                <a:stCxn id="36" idx="1"/>
                <a:endCxn id="50" idx="2"/>
              </p:cNvCxnSpPr>
              <p:nvPr/>
            </p:nvCxnSpPr>
            <p:spPr>
              <a:xfrm flipH="1" flipV="1">
                <a:off x="7634716" y="2838911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92CE78DA-C9FF-CB4C-B8AF-29BB863A476C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7605773" y="2838911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86716575-F1AA-034B-889C-C169DAF8916E}"/>
                  </a:ext>
                </a:extLst>
              </p:cNvPr>
              <p:cNvCxnSpPr>
                <a:cxnSpLocks/>
                <a:stCxn id="36" idx="1"/>
                <a:endCxn id="49" idx="3"/>
              </p:cNvCxnSpPr>
              <p:nvPr/>
            </p:nvCxnSpPr>
            <p:spPr>
              <a:xfrm flipH="1">
                <a:off x="7713773" y="3223666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973E0DDD-E0CB-614A-A77C-EF04FE100C0B}"/>
                  </a:ext>
                </a:extLst>
              </p:cNvPr>
              <p:cNvCxnSpPr>
                <a:cxnSpLocks/>
                <a:stCxn id="48" idx="0"/>
                <a:endCxn id="49" idx="2"/>
              </p:cNvCxnSpPr>
              <p:nvPr/>
            </p:nvCxnSpPr>
            <p:spPr>
              <a:xfrm flipH="1" flipV="1">
                <a:off x="7605773" y="3348694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D11203E7-D81F-314E-BEDC-DDF7FECB7EE2}"/>
                  </a:ext>
                </a:extLst>
              </p:cNvPr>
              <p:cNvCxnSpPr>
                <a:cxnSpLocks/>
                <a:stCxn id="48" idx="0"/>
                <a:endCxn id="36" idx="2"/>
              </p:cNvCxnSpPr>
              <p:nvPr/>
            </p:nvCxnSpPr>
            <p:spPr>
              <a:xfrm flipV="1">
                <a:off x="7746675" y="3295672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02EDF018-E354-5442-8E51-442882E04B05}"/>
                  </a:ext>
                </a:extLst>
              </p:cNvPr>
              <p:cNvCxnSpPr>
                <a:cxnSpLocks/>
                <a:stCxn id="48" idx="3"/>
                <a:endCxn id="37" idx="1"/>
              </p:cNvCxnSpPr>
              <p:nvPr/>
            </p:nvCxnSpPr>
            <p:spPr>
              <a:xfrm flipV="1">
                <a:off x="7854675" y="3654134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>
                <a:extLst>
                  <a:ext uri="{FF2B5EF4-FFF2-40B4-BE49-F238E27FC236}">
                    <a16:creationId xmlns:a16="http://schemas.microsoft.com/office/drawing/2014/main" id="{D169C53C-FEC9-DB43-8734-9F63B44E89A3}"/>
                  </a:ext>
                </a:extLst>
              </p:cNvPr>
              <p:cNvCxnSpPr>
                <a:cxnSpLocks/>
                <a:stCxn id="37" idx="3"/>
                <a:endCxn id="18" idx="1"/>
              </p:cNvCxnSpPr>
              <p:nvPr/>
            </p:nvCxnSpPr>
            <p:spPr>
              <a:xfrm>
                <a:off x="8307602" y="3654134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BBB67EFD-5709-A84C-941B-F1F9D8DE2E8E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8199602" y="3726140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1F8D68B2-58BE-224C-892A-C18842BD671E}"/>
                  </a:ext>
                </a:extLst>
              </p:cNvPr>
              <p:cNvCxnSpPr>
                <a:cxnSpLocks/>
                <a:stCxn id="18" idx="1"/>
                <a:endCxn id="33" idx="0"/>
              </p:cNvCxnSpPr>
              <p:nvPr/>
            </p:nvCxnSpPr>
            <p:spPr>
              <a:xfrm flipH="1">
                <a:off x="8204375" y="3710772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连接符 128">
                <a:extLst>
                  <a:ext uri="{FF2B5EF4-FFF2-40B4-BE49-F238E27FC236}">
                    <a16:creationId xmlns:a16="http://schemas.microsoft.com/office/drawing/2014/main" id="{B942F62B-933B-A848-AC00-BA0F1997184C}"/>
                  </a:ext>
                </a:extLst>
              </p:cNvPr>
              <p:cNvCxnSpPr>
                <a:cxnSpLocks/>
                <a:stCxn id="33" idx="1"/>
                <a:endCxn id="32" idx="0"/>
              </p:cNvCxnSpPr>
              <p:nvPr/>
            </p:nvCxnSpPr>
            <p:spPr>
              <a:xfrm flipH="1">
                <a:off x="7758380" y="4041715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0036488B-FEF6-FB45-AE8E-77A525F394AE}"/>
                  </a:ext>
                </a:extLst>
              </p:cNvPr>
              <p:cNvCxnSpPr>
                <a:cxnSpLocks/>
                <a:stCxn id="48" idx="2"/>
                <a:endCxn id="32" idx="0"/>
              </p:cNvCxnSpPr>
              <p:nvPr/>
            </p:nvCxnSpPr>
            <p:spPr>
              <a:xfrm>
                <a:off x="7746675" y="3822397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连接符 130">
                <a:extLst>
                  <a:ext uri="{FF2B5EF4-FFF2-40B4-BE49-F238E27FC236}">
                    <a16:creationId xmlns:a16="http://schemas.microsoft.com/office/drawing/2014/main" id="{3E6C0599-565A-2F4F-9B1D-2772D6C765E9}"/>
                  </a:ext>
                </a:extLst>
              </p:cNvPr>
              <p:cNvCxnSpPr>
                <a:cxnSpLocks/>
                <a:stCxn id="48" idx="3"/>
                <a:endCxn id="33" idx="0"/>
              </p:cNvCxnSpPr>
              <p:nvPr/>
            </p:nvCxnSpPr>
            <p:spPr>
              <a:xfrm>
                <a:off x="7854675" y="3750391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符 131">
                <a:extLst>
                  <a:ext uri="{FF2B5EF4-FFF2-40B4-BE49-F238E27FC236}">
                    <a16:creationId xmlns:a16="http://schemas.microsoft.com/office/drawing/2014/main" id="{FB758196-A82B-7647-9CD1-5268C7ECF3CB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659507" y="2706563"/>
                <a:ext cx="326758" cy="21596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>
                <a:extLst>
                  <a:ext uri="{FF2B5EF4-FFF2-40B4-BE49-F238E27FC236}">
                    <a16:creationId xmlns:a16="http://schemas.microsoft.com/office/drawing/2014/main" id="{0D19450A-8722-8444-8EE8-A17D195FEEA6}"/>
                  </a:ext>
                </a:extLst>
              </p:cNvPr>
              <p:cNvCxnSpPr>
                <a:cxnSpLocks/>
                <a:stCxn id="53" idx="0"/>
                <a:endCxn id="51" idx="2"/>
              </p:cNvCxnSpPr>
              <p:nvPr/>
            </p:nvCxnSpPr>
            <p:spPr>
              <a:xfrm flipH="1" flipV="1">
                <a:off x="6986265" y="2706563"/>
                <a:ext cx="200229" cy="3373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F208DE86-98FA-D943-B96C-F4E3BD2493F9}"/>
                  </a:ext>
                </a:extLst>
              </p:cNvPr>
              <p:cNvCxnSpPr>
                <a:cxnSpLocks/>
                <a:stCxn id="53" idx="0"/>
                <a:endCxn id="50" idx="1"/>
              </p:cNvCxnSpPr>
              <p:nvPr/>
            </p:nvCxnSpPr>
            <p:spPr>
              <a:xfrm flipV="1">
                <a:off x="7186494" y="2766905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73ECF2C6-3C48-E14A-ACB9-136BC574D96B}"/>
                  </a:ext>
                </a:extLst>
              </p:cNvPr>
              <p:cNvCxnSpPr>
                <a:cxnSpLocks/>
                <a:stCxn id="49" idx="1"/>
                <a:endCxn id="53" idx="3"/>
              </p:cNvCxnSpPr>
              <p:nvPr/>
            </p:nvCxnSpPr>
            <p:spPr>
              <a:xfrm flipH="1" flipV="1">
                <a:off x="7259656" y="3151147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>
                <a:extLst>
                  <a:ext uri="{FF2B5EF4-FFF2-40B4-BE49-F238E27FC236}">
                    <a16:creationId xmlns:a16="http://schemas.microsoft.com/office/drawing/2014/main" id="{A512E122-3AEC-A249-82B4-557DFBE631DE}"/>
                  </a:ext>
                </a:extLst>
              </p:cNvPr>
              <p:cNvCxnSpPr>
                <a:cxnSpLocks/>
                <a:stCxn id="55" idx="0"/>
                <a:endCxn id="53" idx="2"/>
              </p:cNvCxnSpPr>
              <p:nvPr/>
            </p:nvCxnSpPr>
            <p:spPr>
              <a:xfrm flipH="1" flipV="1">
                <a:off x="7132546" y="3177453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5CCB9493-60B4-8746-9607-B38EF9C66CC0}"/>
                  </a:ext>
                </a:extLst>
              </p:cNvPr>
              <p:cNvCxnSpPr>
                <a:cxnSpLocks/>
                <a:stCxn id="53" idx="1"/>
                <a:endCxn id="52" idx="3"/>
              </p:cNvCxnSpPr>
              <p:nvPr/>
            </p:nvCxnSpPr>
            <p:spPr>
              <a:xfrm flipH="1" flipV="1">
                <a:off x="6767507" y="2994532"/>
                <a:ext cx="291877" cy="7570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>
                <a:extLst>
                  <a:ext uri="{FF2B5EF4-FFF2-40B4-BE49-F238E27FC236}">
                    <a16:creationId xmlns:a16="http://schemas.microsoft.com/office/drawing/2014/main" id="{F562EE31-4E94-CB46-AD5B-475CACDFF31A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6829237" y="3177453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DD2EDA96-A789-F342-A53E-C00710A468A0}"/>
                  </a:ext>
                </a:extLst>
              </p:cNvPr>
              <p:cNvCxnSpPr>
                <a:cxnSpLocks/>
                <a:stCxn id="55" idx="1"/>
                <a:endCxn id="54" idx="3"/>
              </p:cNvCxnSpPr>
              <p:nvPr/>
            </p:nvCxnSpPr>
            <p:spPr>
              <a:xfrm flipH="1" flipV="1">
                <a:off x="6937237" y="3464246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4E792A3A-2B2B-8A4F-A8A2-526C83B4457E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flipV="1">
                <a:off x="7307566" y="3276688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符 140">
                <a:extLst>
                  <a:ext uri="{FF2B5EF4-FFF2-40B4-BE49-F238E27FC236}">
                    <a16:creationId xmlns:a16="http://schemas.microsoft.com/office/drawing/2014/main" id="{7EAA9DFE-78AE-C942-B096-84F6597269E6}"/>
                  </a:ext>
                </a:extLst>
              </p:cNvPr>
              <p:cNvCxnSpPr>
                <a:cxnSpLocks/>
                <a:stCxn id="55" idx="3"/>
                <a:endCxn id="48" idx="0"/>
              </p:cNvCxnSpPr>
              <p:nvPr/>
            </p:nvCxnSpPr>
            <p:spPr>
              <a:xfrm>
                <a:off x="7399935" y="3578170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2B01B856-290A-F94C-8F94-8647880C3C9F}"/>
                  </a:ext>
                </a:extLst>
              </p:cNvPr>
              <p:cNvCxnSpPr>
                <a:cxnSpLocks/>
                <a:stCxn id="55" idx="2"/>
                <a:endCxn id="47" idx="0"/>
              </p:cNvCxnSpPr>
              <p:nvPr/>
            </p:nvCxnSpPr>
            <p:spPr>
              <a:xfrm>
                <a:off x="7291935" y="3650176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A414FB18-D0EB-9D44-9A89-072BF128FA01}"/>
                  </a:ext>
                </a:extLst>
              </p:cNvPr>
              <p:cNvCxnSpPr>
                <a:cxnSpLocks/>
                <a:stCxn id="55" idx="1"/>
                <a:endCxn id="46" idx="0"/>
              </p:cNvCxnSpPr>
              <p:nvPr/>
            </p:nvCxnSpPr>
            <p:spPr>
              <a:xfrm flipH="1">
                <a:off x="7004099" y="3578170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>
                <a:extLst>
                  <a:ext uri="{FF2B5EF4-FFF2-40B4-BE49-F238E27FC236}">
                    <a16:creationId xmlns:a16="http://schemas.microsoft.com/office/drawing/2014/main" id="{CC88D328-69B1-2449-BB72-10D64BEAEB10}"/>
                  </a:ext>
                </a:extLst>
              </p:cNvPr>
              <p:cNvCxnSpPr>
                <a:cxnSpLocks/>
                <a:stCxn id="47" idx="1"/>
                <a:endCxn id="46" idx="3"/>
              </p:cNvCxnSpPr>
              <p:nvPr/>
            </p:nvCxnSpPr>
            <p:spPr>
              <a:xfrm flipH="1" flipV="1">
                <a:off x="7112099" y="3911153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>
                <a:extLst>
                  <a:ext uri="{FF2B5EF4-FFF2-40B4-BE49-F238E27FC236}">
                    <a16:creationId xmlns:a16="http://schemas.microsoft.com/office/drawing/2014/main" id="{12C86160-07DE-574A-AC82-9CBAD83728A9}"/>
                  </a:ext>
                </a:extLst>
              </p:cNvPr>
              <p:cNvCxnSpPr>
                <a:cxnSpLocks/>
                <a:stCxn id="47" idx="2"/>
                <a:endCxn id="31" idx="0"/>
              </p:cNvCxnSpPr>
              <p:nvPr/>
            </p:nvCxnSpPr>
            <p:spPr>
              <a:xfrm flipH="1">
                <a:off x="7216185" y="4062024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>
                <a:extLst>
                  <a:ext uri="{FF2B5EF4-FFF2-40B4-BE49-F238E27FC236}">
                    <a16:creationId xmlns:a16="http://schemas.microsoft.com/office/drawing/2014/main" id="{6A5E7C5A-88B5-D74D-895D-055E9C05CEC7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 flipV="1">
                <a:off x="7546475" y="4003717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BA967E55-6055-204E-B439-6CFC47BADE36}"/>
                  </a:ext>
                </a:extLst>
              </p:cNvPr>
              <p:cNvCxnSpPr>
                <a:cxnSpLocks/>
                <a:stCxn id="48" idx="1"/>
                <a:endCxn id="47" idx="0"/>
              </p:cNvCxnSpPr>
              <p:nvPr/>
            </p:nvCxnSpPr>
            <p:spPr>
              <a:xfrm flipH="1">
                <a:off x="7448055" y="3750391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AD812DC4-64D9-4C48-A018-30BC68754D51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flipH="1">
                <a:off x="7324185" y="4276470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E81F35CC-2D1F-834F-8C90-56124257164D}"/>
                  </a:ext>
                </a:extLst>
              </p:cNvPr>
              <p:cNvCxnSpPr>
                <a:cxnSpLocks/>
                <a:stCxn id="32" idx="3"/>
                <a:endCxn id="22" idx="1"/>
              </p:cNvCxnSpPr>
              <p:nvPr/>
            </p:nvCxnSpPr>
            <p:spPr>
              <a:xfrm>
                <a:off x="7866380" y="4276470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85DF87BD-DC4D-0E4B-85C2-BCB81537C0FA}"/>
                  </a:ext>
                </a:extLst>
              </p:cNvPr>
              <p:cNvCxnSpPr>
                <a:cxnSpLocks/>
                <a:stCxn id="32" idx="2"/>
                <a:endCxn id="23" idx="0"/>
              </p:cNvCxnSpPr>
              <p:nvPr/>
            </p:nvCxnSpPr>
            <p:spPr>
              <a:xfrm flipH="1">
                <a:off x="7742847" y="4348476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67C98462-EAA6-A24F-B153-0E1A51220EC5}"/>
                  </a:ext>
                </a:extLst>
              </p:cNvPr>
              <p:cNvCxnSpPr>
                <a:cxnSpLocks/>
                <a:stCxn id="31" idx="3"/>
                <a:endCxn id="23" idx="0"/>
              </p:cNvCxnSpPr>
              <p:nvPr/>
            </p:nvCxnSpPr>
            <p:spPr>
              <a:xfrm>
                <a:off x="7324185" y="4489217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05A57A9D-5155-8042-B651-20F6EFF6E1D3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7451697" y="4818784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D4FF7E75-4305-C844-82D9-FD3C798F8C81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 flipV="1">
                <a:off x="7850847" y="4554230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265B1AA0-3234-6D48-98ED-BBA50B12DB29}"/>
                  </a:ext>
                </a:extLst>
              </p:cNvPr>
              <p:cNvCxnSpPr>
                <a:cxnSpLocks/>
                <a:stCxn id="31" idx="2"/>
                <a:endCxn id="25" idx="0"/>
              </p:cNvCxnSpPr>
              <p:nvPr/>
            </p:nvCxnSpPr>
            <p:spPr>
              <a:xfrm flipH="1">
                <a:off x="7008011" y="4561223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BC23CA7E-B69C-2847-9B7C-1C4C0ED71018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 flipV="1">
                <a:off x="7116011" y="5070962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F742D34-D237-0A40-A181-EFCD8F2D37E2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74365" y="5070962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975205F5-5A60-7D40-AB72-395DCFCCBE08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 flipV="1">
                <a:off x="6131118" y="5193717"/>
                <a:ext cx="337819" cy="562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21BA3661-480F-534E-9EDC-165A15F90D54}"/>
                  </a:ext>
                </a:extLst>
              </p:cNvPr>
              <p:cNvCxnSpPr>
                <a:cxnSpLocks/>
                <a:stCxn id="44" idx="0"/>
                <a:endCxn id="52" idx="1"/>
              </p:cNvCxnSpPr>
              <p:nvPr/>
            </p:nvCxnSpPr>
            <p:spPr>
              <a:xfrm flipV="1">
                <a:off x="6341766" y="2994532"/>
                <a:ext cx="209741" cy="25675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04BD8E54-8AB6-E248-8956-BDE21133B71A}"/>
                  </a:ext>
                </a:extLst>
              </p:cNvPr>
              <p:cNvCxnSpPr>
                <a:cxnSpLocks/>
                <a:stCxn id="54" idx="1"/>
                <a:endCxn id="44" idx="3"/>
              </p:cNvCxnSpPr>
              <p:nvPr/>
            </p:nvCxnSpPr>
            <p:spPr>
              <a:xfrm flipH="1" flipV="1">
                <a:off x="6449766" y="3323289"/>
                <a:ext cx="271471" cy="14095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F0536A7-1CC2-4049-89C3-109FFC6123C8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341766" y="3395295"/>
                <a:ext cx="194204" cy="33375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A34A9AB4-FA61-5940-825F-EA2B18212C4D}"/>
                  </a:ext>
                </a:extLst>
              </p:cNvPr>
              <p:cNvCxnSpPr>
                <a:cxnSpLocks/>
                <a:stCxn id="45" idx="0"/>
                <a:endCxn id="54" idx="2"/>
              </p:cNvCxnSpPr>
              <p:nvPr/>
            </p:nvCxnSpPr>
            <p:spPr>
              <a:xfrm flipV="1">
                <a:off x="6535970" y="3536252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161">
                <a:extLst>
                  <a:ext uri="{FF2B5EF4-FFF2-40B4-BE49-F238E27FC236}">
                    <a16:creationId xmlns:a16="http://schemas.microsoft.com/office/drawing/2014/main" id="{B65EC96B-8817-BE4F-AD46-C4540B7E9E0B}"/>
                  </a:ext>
                </a:extLst>
              </p:cNvPr>
              <p:cNvCxnSpPr>
                <a:cxnSpLocks/>
                <a:stCxn id="45" idx="3"/>
                <a:endCxn id="46" idx="1"/>
              </p:cNvCxnSpPr>
              <p:nvPr/>
            </p:nvCxnSpPr>
            <p:spPr>
              <a:xfrm>
                <a:off x="6623342" y="3825046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51646139-4D7B-4C45-ACA8-151D88199C88}"/>
                  </a:ext>
                </a:extLst>
              </p:cNvPr>
              <p:cNvCxnSpPr>
                <a:cxnSpLocks/>
                <a:stCxn id="44" idx="2"/>
                <a:endCxn id="39" idx="0"/>
              </p:cNvCxnSpPr>
              <p:nvPr/>
            </p:nvCxnSpPr>
            <p:spPr>
              <a:xfrm flipH="1">
                <a:off x="6039064" y="3395295"/>
                <a:ext cx="302702" cy="26851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104DC16B-EABF-1349-88F8-74BB39B3B5BE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>
                <a:off x="6147064" y="3735821"/>
                <a:ext cx="266694" cy="3696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5752C1FD-0005-8743-83A7-C035368EC38A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>
                <a:off x="6039064" y="3807827"/>
                <a:ext cx="218108" cy="38816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>
                <a:extLst>
                  <a:ext uri="{FF2B5EF4-FFF2-40B4-BE49-F238E27FC236}">
                    <a16:creationId xmlns:a16="http://schemas.microsoft.com/office/drawing/2014/main" id="{39D8C327-D46D-164D-B502-B68AA894A489}"/>
                  </a:ext>
                </a:extLst>
              </p:cNvPr>
              <p:cNvCxnSpPr>
                <a:cxnSpLocks/>
                <a:stCxn id="45" idx="2"/>
                <a:endCxn id="42" idx="0"/>
              </p:cNvCxnSpPr>
              <p:nvPr/>
            </p:nvCxnSpPr>
            <p:spPr>
              <a:xfrm flipH="1">
                <a:off x="6257172" y="3868785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18342451-DB8D-0844-B24B-2740A458C413}"/>
                  </a:ext>
                </a:extLst>
              </p:cNvPr>
              <p:cNvCxnSpPr>
                <a:cxnSpLocks/>
                <a:stCxn id="45" idx="2"/>
                <a:endCxn id="43" idx="0"/>
              </p:cNvCxnSpPr>
              <p:nvPr/>
            </p:nvCxnSpPr>
            <p:spPr>
              <a:xfrm>
                <a:off x="6501130" y="3868785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268427DF-5E73-2145-BD6C-C1AF04AD94E9}"/>
                  </a:ext>
                </a:extLst>
              </p:cNvPr>
              <p:cNvCxnSpPr>
                <a:cxnSpLocks/>
                <a:stCxn id="46" idx="1"/>
                <a:endCxn id="43" idx="0"/>
              </p:cNvCxnSpPr>
              <p:nvPr/>
            </p:nvCxnSpPr>
            <p:spPr>
              <a:xfrm flipH="1">
                <a:off x="6751042" y="3911153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3F020D63-A83C-D040-B44F-EB76871F0099}"/>
                  </a:ext>
                </a:extLst>
              </p:cNvPr>
              <p:cNvCxnSpPr>
                <a:cxnSpLocks/>
                <a:stCxn id="31" idx="1"/>
                <a:endCxn id="43" idx="3"/>
              </p:cNvCxnSpPr>
              <p:nvPr/>
            </p:nvCxnSpPr>
            <p:spPr>
              <a:xfrm flipH="1" flipV="1">
                <a:off x="6859042" y="4252334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02160164-1D32-E142-98D4-B3EA2B88D74E}"/>
                  </a:ext>
                </a:extLst>
              </p:cNvPr>
              <p:cNvCxnSpPr>
                <a:cxnSpLocks/>
                <a:stCxn id="31" idx="1"/>
                <a:endCxn id="30" idx="3"/>
              </p:cNvCxnSpPr>
              <p:nvPr/>
            </p:nvCxnSpPr>
            <p:spPr>
              <a:xfrm flipH="1">
                <a:off x="6775277" y="4489217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36BD9D45-F9C5-B148-81FA-829C7E4DF855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H="1" flipV="1">
                <a:off x="6687905" y="4725847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0E3119C6-AAFA-A94D-9C1D-3CDBCE7EFE4F}"/>
                  </a:ext>
                </a:extLst>
              </p:cNvPr>
              <p:cNvCxnSpPr>
                <a:cxnSpLocks/>
                <a:stCxn id="26" idx="0"/>
                <a:endCxn id="30" idx="2"/>
              </p:cNvCxnSpPr>
              <p:nvPr/>
            </p:nvCxnSpPr>
            <p:spPr>
              <a:xfrm flipV="1">
                <a:off x="6549400" y="4725847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72">
                <a:extLst>
                  <a:ext uri="{FF2B5EF4-FFF2-40B4-BE49-F238E27FC236}">
                    <a16:creationId xmlns:a16="http://schemas.microsoft.com/office/drawing/2014/main" id="{E1369213-7ED8-134B-BF0E-FC9AB45AB9EF}"/>
                  </a:ext>
                </a:extLst>
              </p:cNvPr>
              <p:cNvCxnSpPr>
                <a:cxnSpLocks/>
                <a:stCxn id="26" idx="0"/>
                <a:endCxn id="29" idx="2"/>
              </p:cNvCxnSpPr>
              <p:nvPr/>
            </p:nvCxnSpPr>
            <p:spPr>
              <a:xfrm flipH="1" flipV="1">
                <a:off x="6288461" y="4834883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173">
                <a:extLst>
                  <a:ext uri="{FF2B5EF4-FFF2-40B4-BE49-F238E27FC236}">
                    <a16:creationId xmlns:a16="http://schemas.microsoft.com/office/drawing/2014/main" id="{8518CC68-DEBE-144E-B44F-A5F5071A5EF4}"/>
                  </a:ext>
                </a:extLst>
              </p:cNvPr>
              <p:cNvCxnSpPr>
                <a:cxnSpLocks/>
                <a:stCxn id="43" idx="1"/>
                <a:endCxn id="42" idx="3"/>
              </p:cNvCxnSpPr>
              <p:nvPr/>
            </p:nvCxnSpPr>
            <p:spPr>
              <a:xfrm flipH="1">
                <a:off x="6365172" y="4252334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174">
                <a:extLst>
                  <a:ext uri="{FF2B5EF4-FFF2-40B4-BE49-F238E27FC236}">
                    <a16:creationId xmlns:a16="http://schemas.microsoft.com/office/drawing/2014/main" id="{D1BE1CC7-3A44-F440-ABB8-C0ADD1BF39B7}"/>
                  </a:ext>
                </a:extLst>
              </p:cNvPr>
              <p:cNvCxnSpPr>
                <a:cxnSpLocks/>
                <a:stCxn id="30" idx="0"/>
                <a:endCxn id="42" idx="2"/>
              </p:cNvCxnSpPr>
              <p:nvPr/>
            </p:nvCxnSpPr>
            <p:spPr>
              <a:xfrm flipH="1" flipV="1">
                <a:off x="6257172" y="4340008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175">
                <a:extLst>
                  <a:ext uri="{FF2B5EF4-FFF2-40B4-BE49-F238E27FC236}">
                    <a16:creationId xmlns:a16="http://schemas.microsoft.com/office/drawing/2014/main" id="{3154559B-41BA-C348-970D-79418D6B2FB9}"/>
                  </a:ext>
                </a:extLst>
              </p:cNvPr>
              <p:cNvCxnSpPr>
                <a:cxnSpLocks/>
                <a:stCxn id="30" idx="0"/>
                <a:endCxn id="43" idx="2"/>
              </p:cNvCxnSpPr>
              <p:nvPr/>
            </p:nvCxnSpPr>
            <p:spPr>
              <a:xfrm flipV="1">
                <a:off x="6653065" y="4324340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176">
                <a:extLst>
                  <a:ext uri="{FF2B5EF4-FFF2-40B4-BE49-F238E27FC236}">
                    <a16:creationId xmlns:a16="http://schemas.microsoft.com/office/drawing/2014/main" id="{586E7BFA-D412-A04C-AEC8-C9C61C5C5C1A}"/>
                  </a:ext>
                </a:extLst>
              </p:cNvPr>
              <p:cNvCxnSpPr>
                <a:cxnSpLocks/>
                <a:stCxn id="29" idx="0"/>
                <a:endCxn id="42" idx="2"/>
              </p:cNvCxnSpPr>
              <p:nvPr/>
            </p:nvCxnSpPr>
            <p:spPr>
              <a:xfrm flipH="1" flipV="1">
                <a:off x="6257172" y="4340008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177">
                <a:extLst>
                  <a:ext uri="{FF2B5EF4-FFF2-40B4-BE49-F238E27FC236}">
                    <a16:creationId xmlns:a16="http://schemas.microsoft.com/office/drawing/2014/main" id="{50D82F59-90EF-2B4A-A523-6CF53E85077C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6396461" y="4682108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178">
                <a:extLst>
                  <a:ext uri="{FF2B5EF4-FFF2-40B4-BE49-F238E27FC236}">
                    <a16:creationId xmlns:a16="http://schemas.microsoft.com/office/drawing/2014/main" id="{A1F6BD5F-19C6-2545-B462-55C523142497}"/>
                  </a:ext>
                </a:extLst>
              </p:cNvPr>
              <p:cNvCxnSpPr>
                <a:cxnSpLocks/>
                <a:stCxn id="38" idx="0"/>
                <a:endCxn id="39" idx="2"/>
              </p:cNvCxnSpPr>
              <p:nvPr/>
            </p:nvCxnSpPr>
            <p:spPr>
              <a:xfrm flipV="1">
                <a:off x="5731605" y="3807827"/>
                <a:ext cx="307459" cy="24480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179">
                <a:extLst>
                  <a:ext uri="{FF2B5EF4-FFF2-40B4-BE49-F238E27FC236}">
                    <a16:creationId xmlns:a16="http://schemas.microsoft.com/office/drawing/2014/main" id="{9F77B948-E6FE-794E-9F36-07C23705E7F5}"/>
                  </a:ext>
                </a:extLst>
              </p:cNvPr>
              <p:cNvCxnSpPr>
                <a:cxnSpLocks/>
                <a:stCxn id="38" idx="3"/>
                <a:endCxn id="42" idx="1"/>
              </p:cNvCxnSpPr>
              <p:nvPr/>
            </p:nvCxnSpPr>
            <p:spPr>
              <a:xfrm>
                <a:off x="5839605" y="4124641"/>
                <a:ext cx="309567" cy="14336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180">
                <a:extLst>
                  <a:ext uri="{FF2B5EF4-FFF2-40B4-BE49-F238E27FC236}">
                    <a16:creationId xmlns:a16="http://schemas.microsoft.com/office/drawing/2014/main" id="{E8B3B31C-67AA-FB49-8499-2D42F938D663}"/>
                  </a:ext>
                </a:extLst>
              </p:cNvPr>
              <p:cNvCxnSpPr>
                <a:cxnSpLocks/>
                <a:stCxn id="38" idx="2"/>
                <a:endCxn id="28" idx="0"/>
              </p:cNvCxnSpPr>
              <p:nvPr/>
            </p:nvCxnSpPr>
            <p:spPr>
              <a:xfrm>
                <a:off x="5731605" y="4196647"/>
                <a:ext cx="167216" cy="32074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181">
                <a:extLst>
                  <a:ext uri="{FF2B5EF4-FFF2-40B4-BE49-F238E27FC236}">
                    <a16:creationId xmlns:a16="http://schemas.microsoft.com/office/drawing/2014/main" id="{26E70A2A-4E71-3F4D-84B7-A46593C30C9B}"/>
                  </a:ext>
                </a:extLst>
              </p:cNvPr>
              <p:cNvCxnSpPr>
                <a:cxnSpLocks/>
                <a:stCxn id="42" idx="1"/>
                <a:endCxn id="28" idx="0"/>
              </p:cNvCxnSpPr>
              <p:nvPr/>
            </p:nvCxnSpPr>
            <p:spPr>
              <a:xfrm flipH="1">
                <a:off x="5898821" y="4268002"/>
                <a:ext cx="250351" cy="24938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49D895DE-74F6-A549-BB71-8537600B9DB2}"/>
                  </a:ext>
                </a:extLst>
              </p:cNvPr>
              <p:cNvCxnSpPr>
                <a:cxnSpLocks/>
                <a:stCxn id="29" idx="1"/>
                <a:endCxn id="28" idx="3"/>
              </p:cNvCxnSpPr>
              <p:nvPr/>
            </p:nvCxnSpPr>
            <p:spPr>
              <a:xfrm flipH="1" flipV="1">
                <a:off x="6006821" y="4589396"/>
                <a:ext cx="173640" cy="17348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183">
                <a:extLst>
                  <a:ext uri="{FF2B5EF4-FFF2-40B4-BE49-F238E27FC236}">
                    <a16:creationId xmlns:a16="http://schemas.microsoft.com/office/drawing/2014/main" id="{8D7A017C-A01B-E245-A036-E1710DD24C33}"/>
                  </a:ext>
                </a:extLst>
              </p:cNvPr>
              <p:cNvCxnSpPr>
                <a:cxnSpLocks/>
                <a:stCxn id="27" idx="0"/>
                <a:endCxn id="28" idx="2"/>
              </p:cNvCxnSpPr>
              <p:nvPr/>
            </p:nvCxnSpPr>
            <p:spPr>
              <a:xfrm flipH="1" flipV="1">
                <a:off x="5898821" y="4661402"/>
                <a:ext cx="151834" cy="43045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184">
                <a:extLst>
                  <a:ext uri="{FF2B5EF4-FFF2-40B4-BE49-F238E27FC236}">
                    <a16:creationId xmlns:a16="http://schemas.microsoft.com/office/drawing/2014/main" id="{D974A37E-1DDE-1D41-A7CA-43B3DEC5AEEC}"/>
                  </a:ext>
                </a:extLst>
              </p:cNvPr>
              <p:cNvCxnSpPr>
                <a:cxnSpLocks/>
                <a:stCxn id="27" idx="0"/>
                <a:endCxn id="29" idx="2"/>
              </p:cNvCxnSpPr>
              <p:nvPr/>
            </p:nvCxnSpPr>
            <p:spPr>
              <a:xfrm flipV="1">
                <a:off x="6050655" y="4834883"/>
                <a:ext cx="237806" cy="25697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10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-48135" y="766090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08996" y="1452206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2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图片 957">
            <a:extLst>
              <a:ext uri="{FF2B5EF4-FFF2-40B4-BE49-F238E27FC236}">
                <a16:creationId xmlns:a16="http://schemas.microsoft.com/office/drawing/2014/main" id="{C05CA0D0-747C-D744-9381-2D996AEA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720407" y="113932"/>
            <a:ext cx="5825984" cy="5792597"/>
          </a:xfrm>
          <a:prstGeom prst="rect">
            <a:avLst/>
          </a:prstGeom>
        </p:spPr>
      </p:pic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691F8-5AFC-C146-85B9-A386E928838B}"/>
              </a:ext>
            </a:extLst>
          </p:cNvPr>
          <p:cNvGrpSpPr/>
          <p:nvPr/>
        </p:nvGrpSpPr>
        <p:grpSpPr>
          <a:xfrm>
            <a:off x="-3691666" y="0"/>
            <a:ext cx="6923314" cy="7193280"/>
            <a:chOff x="-18083" y="-557815"/>
            <a:chExt cx="6923314" cy="7193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97B75E-A88D-B041-8587-FABBB7FA55C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083" y="-557815"/>
              <a:ext cx="6923314" cy="719328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698171" y="267133"/>
              <a:ext cx="5725316" cy="5713200"/>
              <a:chOff x="988198" y="555010"/>
              <a:chExt cx="5725316" cy="5712695"/>
            </a:xfrm>
            <a:noFill/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20040000">
                <a:off x="2411925" y="88133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19380000">
                <a:off x="1914622" y="121455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18600000">
                <a:off x="1498066" y="163683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20520000">
                <a:off x="2971848" y="65071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17460000">
                <a:off x="1188436" y="217183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16920000">
                <a:off x="992267" y="2773032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8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7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1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95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9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46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4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41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8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19440000">
                <a:off x="5285543" y="56646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20640000">
                <a:off x="4771103" y="592759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21360000">
                <a:off x="4167484" y="60945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16140000">
                <a:off x="952197" y="334537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6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48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5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70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9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8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20220000">
                <a:off x="1304101" y="354594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9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19440000">
                <a:off x="1799542" y="44407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2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9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20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9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7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40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4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20520000">
                <a:off x="3692375" y="554854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2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6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21420000">
                <a:off x="1614996" y="33929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8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1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7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1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8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9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20760000">
                <a:off x="3791209" y="5038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5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2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1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1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30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5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2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3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20220000">
                <a:off x="4560004" y="437323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2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7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3502780" y="339141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4698666" y="589807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117686" y="389430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227004" y="903702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69141" y="1276696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6030943" y="1815816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252103" y="2312438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6350726" y="2983660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5662773" y="4660169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6020230" y="4177626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892535" y="339141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3104366" y="411147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6225890" y="3566118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5190890" y="5137121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1818848" y="71283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326968" y="46822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385466" y="10637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2812072" y="503336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1045116" y="15037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832697" y="20569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768285" y="26630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850035" y="38517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1104061" y="43962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2329020" y="56477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2909876" y="58381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4692892" y="5512714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2682284" y="503336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772055" y="32377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1423593" y="49252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813923" y="53065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3505745" y="5886744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4093194" y="5741971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3394780" y="411147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3549572" y="43740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3997075" y="43740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4215129" y="61611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4571556" y="61611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4833638" y="891695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110935" y="915390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218934" y="1262435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5528557" y="1262435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5636557" y="1629484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5554156" y="1756254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5670786" y="2100879"/>
              <a:ext cx="474099" cy="138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5668516" y="2239265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5776516" y="2590531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5787338" y="2886721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5856384" y="2886721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5964384" y="3447246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5856384" y="3529545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5664856" y="3877920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5565395" y="4052653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5673395" y="4446403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5536453" y="4518409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5138299" y="4793384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5061192" y="4793384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4681544" y="4985931"/>
              <a:ext cx="379648" cy="405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4498394" y="5297638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4390394" y="5369644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3980434" y="5369644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980434" y="5276540"/>
              <a:ext cx="31613" cy="5308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3532599" y="5401594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2944850" y="53959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3397745" y="5401594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2820842" y="53959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2271493" y="53959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1775930" y="1056245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1775930" y="1056245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2261464" y="73020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2229899" y="73020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1371194" y="14673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1371194" y="14673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1073627" y="19819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1073627" y="19819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880667" y="23786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880667" y="25723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842159" y="28378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842159" y="31284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887310" y="33725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887310" y="36833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1101088" y="37553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1101088" y="41669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1378263" y="42886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1416093" y="44816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1416093" y="47956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1766756" y="50555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1988772" y="50555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2271493" y="51297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2337899" y="929675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790284" y="771056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3212366" y="771056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3657572" y="872759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4323129" y="971276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4725638" y="1043282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1595689" y="15508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1243813" y="20706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1211248" y="24507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093939" y="29122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1150209" y="33966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1318134" y="37553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1659839" y="42834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1901892" y="45925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5220522" y="1334030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28354" y="1750989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5562786" y="2172885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5668516" y="2662537"/>
              <a:ext cx="33139" cy="2594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5664381" y="3061079"/>
              <a:ext cx="192003" cy="3244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5556856" y="3529545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5556856" y="3949926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5251072" y="4208863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5138299" y="4280869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5138299" y="4518409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2096772" y="49835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1979898" y="1150909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2469337" y="1001681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2229899" y="1150909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2682284" y="1001681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2682284" y="1001681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3090289" y="839801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3166527" y="872759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3341693" y="944765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3549572" y="944765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3789913" y="991262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3609433" y="1395784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3302647" y="1848247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3253391" y="2267093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3398899" y="27780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3598204" y="32336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3767934" y="3703400"/>
              <a:ext cx="174862" cy="3028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3942796" y="4150306"/>
              <a:ext cx="212086" cy="4340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4154882" y="4728371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3449693" y="1289857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3166527" y="1167471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2950527" y="1371100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2842527" y="1095465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2577337" y="133186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2087898" y="133186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2087898" y="1478860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1979898" y="15508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1703689" y="19986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1595689" y="20706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1351813" y="23786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1543650" y="20706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1211248" y="25151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2469337" y="1403869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2538631" y="1465989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4323129" y="991262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550099" y="1043282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4658099" y="1334030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4658099" y="1342409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4756435" y="1406036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5112522" y="1406036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5304298" y="1629484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4215129" y="106326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3864935" y="1367265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3717433" y="1576818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4081802" y="1648824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4222423" y="1648824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4330423" y="1576818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4559241" y="1750469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4756435" y="1750469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4864435" y="1678463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5304298" y="1775019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5016464" y="1847025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5124464" y="2081973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5235892" y="3390814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5127892" y="3462820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5127892" y="3462820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5016464" y="2153979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5257340" y="2100879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5365340" y="2391545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5225883" y="2463551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5225883" y="2590531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5281371" y="2876075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5127892" y="2882172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5235892" y="3061079"/>
              <a:ext cx="428489" cy="329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3717433" y="1776241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3609433" y="1848247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3379506" y="2236368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3438595" y="2406836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3760781" y="2406836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3802887" y="2034800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4081802" y="2106806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89802" y="2034800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4667241" y="2059845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4559241" y="2131851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4304865" y="2059845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4401793" y="2419923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4793372" y="2153979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4901372" y="2391545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4793372" y="2491929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4573413" y="2491929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4284823" y="2496281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3952440" y="2496281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4044717" y="2823634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4681413" y="2764827"/>
              <a:ext cx="414810" cy="1692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4573413" y="3006058"/>
              <a:ext cx="446479" cy="384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4544470" y="3006058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4652470" y="3390814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4544470" y="3515842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4685372" y="3462820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4793372" y="3821282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5246299" y="3821282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5138299" y="3893288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5143072" y="3877920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4697077" y="4208863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4685372" y="3989545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4793372" y="3917539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3522563" y="2738577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3598204" y="28737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3885115" y="2369552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3924962" y="2873710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4125191" y="2934052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4198353" y="3318294"/>
              <a:ext cx="238117" cy="125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4071243" y="3344600"/>
              <a:ext cx="159389" cy="3287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3706204" y="31616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3767934" y="3344600"/>
              <a:ext cx="303309" cy="2147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3875934" y="3631394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4246263" y="3443836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4338632" y="3745318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4230632" y="3817324"/>
              <a:ext cx="119210" cy="2740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3942796" y="3745318"/>
              <a:ext cx="179836" cy="2609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4050796" y="4078300"/>
              <a:ext cx="227767" cy="1216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4154882" y="4199902"/>
              <a:ext cx="123681" cy="384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4477392" y="4115504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4349842" y="3917539"/>
              <a:ext cx="227530" cy="1738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4262882" y="4443618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4805077" y="4443618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4681544" y="4515624"/>
              <a:ext cx="15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4262882" y="4656365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4390394" y="4985931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4789544" y="4721378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3946708" y="4728371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4054708" y="5238110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3613062" y="5238110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3069815" y="53608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2568000" y="51078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3341693" y="1443106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2842527" y="1465989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3050485" y="1371100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3158485" y="1776241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3050485" y="1860052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2646631" y="1701452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2538631" y="1773458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2738815" y="1860052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2299719" y="20459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1932323" y="21179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2040323" y="24547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1932323" y="25743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1689979" y="25743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1543650" y="25871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1319248" y="28378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1211248" y="29098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1429200" y="28943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1221489" y="31830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1318134" y="32492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1426134" y="33110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1426134" y="36833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1809129" y="33830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1540821" y="31716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1575191" y="38173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2126339" y="25580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1797979" y="28943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1651650" y="25023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2191719" y="21179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2416467" y="21531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2846815" y="2153162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2738815" y="22251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2920572" y="22670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3012849" y="25876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2893094" y="26377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3104072" y="27780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2495140" y="25250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2369581" y="25580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1809129" y="29340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1689979" y="29663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2126339" y="30060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1917129" y="33110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1941455" y="34862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2234339" y="29340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2596169" y="26377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2704169" y="29814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3212072" y="30576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3104072" y="31296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3280463" y="31616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2596169" y="30535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2274046" y="30535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2382046" y="34575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2788216" y="31296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2896216" y="34575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3388463" y="34904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3280463" y="35624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3474667" y="3703400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3562039" y="3992194"/>
              <a:ext cx="272757" cy="8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2788216" y="35295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2977761" y="35624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2274046" y="35582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2191719" y="35582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1833455" y="38173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1704889" y="40856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2191719" y="38419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2544567" y="35295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2652567" y="38419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3085761" y="39029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2977761" y="39749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3195869" y="4035933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3439827" y="4035933"/>
              <a:ext cx="249912" cy="311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3689739" y="4078300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3797739" y="4419481"/>
              <a:ext cx="249143" cy="2368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3713974" y="4656365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3626602" y="4892995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3488097" y="4892995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3227158" y="5002031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3303869" y="4419481"/>
              <a:ext cx="277870" cy="15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3195869" y="4507156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3591762" y="4491487"/>
              <a:ext cx="97977" cy="2617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3195869" y="4507156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3335158" y="4849256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2544567" y="39139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2670302" y="39749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2778302" y="42917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2670302" y="43637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2837518" y="44351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2945518" y="47565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2837518" y="48285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2989352" y="50020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2191719" y="41577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1962754" y="41577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2299719" y="40856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2030204" y="45729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1988772" y="46337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2456058" y="46337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2348058" y="43637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2348058" y="47058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2498625" y="47565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4222423" y="1342409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2191719" y="17014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23C40D6-98B7-834B-84BB-CCF98CD5094E}"/>
              </a:ext>
            </a:extLst>
          </p:cNvPr>
          <p:cNvGrpSpPr/>
          <p:nvPr/>
        </p:nvGrpSpPr>
        <p:grpSpPr>
          <a:xfrm>
            <a:off x="5543361" y="348615"/>
            <a:ext cx="5725316" cy="5713200"/>
            <a:chOff x="6457761" y="368070"/>
            <a:chExt cx="5725316" cy="571320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AC6A7296-D016-934E-9F9C-5BBBDC0748F8}"/>
                </a:ext>
              </a:extLst>
            </p:cNvPr>
            <p:cNvSpPr/>
            <p:nvPr/>
          </p:nvSpPr>
          <p:spPr>
            <a:xfrm rot="20040000">
              <a:off x="7881489" y="69441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6D458EEE-75EA-764D-8133-99DB64F0A3DA}"/>
                </a:ext>
              </a:extLst>
            </p:cNvPr>
            <p:cNvSpPr/>
            <p:nvPr/>
          </p:nvSpPr>
          <p:spPr>
            <a:xfrm rot="19380000">
              <a:off x="7384186" y="10276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6BCF58B3-9EB2-444E-8023-7AC4E828948B}"/>
                </a:ext>
              </a:extLst>
            </p:cNvPr>
            <p:cNvSpPr/>
            <p:nvPr/>
          </p:nvSpPr>
          <p:spPr>
            <a:xfrm rot="18600000">
              <a:off x="6967620" y="144999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0" name="矩形 639">
              <a:extLst>
                <a:ext uri="{FF2B5EF4-FFF2-40B4-BE49-F238E27FC236}">
                  <a16:creationId xmlns:a16="http://schemas.microsoft.com/office/drawing/2014/main" id="{DF6D2674-CC95-0340-8CE7-30BB6B36AD77}"/>
                </a:ext>
              </a:extLst>
            </p:cNvPr>
            <p:cNvSpPr/>
            <p:nvPr/>
          </p:nvSpPr>
          <p:spPr>
            <a:xfrm rot="20520000">
              <a:off x="8441412" y="4637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AFFA048F-B204-B341-A404-2D6683D19D2A}"/>
                </a:ext>
              </a:extLst>
            </p:cNvPr>
            <p:cNvSpPr/>
            <p:nvPr/>
          </p:nvSpPr>
          <p:spPr>
            <a:xfrm>
              <a:off x="9046371" y="3680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67F63D59-8A45-B042-9E53-AEE4EA1AACDC}"/>
                </a:ext>
              </a:extLst>
            </p:cNvPr>
            <p:cNvSpPr/>
            <p:nvPr/>
          </p:nvSpPr>
          <p:spPr>
            <a:xfrm rot="720000">
              <a:off x="9663637" y="395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4C37784D-A201-8541-9EA1-6AB18BBF91F0}"/>
                </a:ext>
              </a:extLst>
            </p:cNvPr>
            <p:cNvSpPr/>
            <p:nvPr/>
          </p:nvSpPr>
          <p:spPr>
            <a:xfrm rot="1320000">
              <a:off x="10250121" y="5782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B67E1BC0-0DD5-1C45-81CA-E46A18634C92}"/>
                </a:ext>
              </a:extLst>
            </p:cNvPr>
            <p:cNvSpPr/>
            <p:nvPr/>
          </p:nvSpPr>
          <p:spPr>
            <a:xfrm rot="2340000">
              <a:off x="10794664" y="8646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1A5568CC-56B1-0A4F-B61A-39E3C7C9D13A}"/>
                </a:ext>
              </a:extLst>
            </p:cNvPr>
            <p:cNvSpPr/>
            <p:nvPr/>
          </p:nvSpPr>
          <p:spPr>
            <a:xfrm rot="2400000">
              <a:off x="11238000" y="12362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7A20F28-18DF-AE4C-859E-7FD80A47A91D}"/>
                </a:ext>
              </a:extLst>
            </p:cNvPr>
            <p:cNvSpPr/>
            <p:nvPr/>
          </p:nvSpPr>
          <p:spPr>
            <a:xfrm rot="17460000">
              <a:off x="6657990" y="198504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650CAF96-3EB8-2B4B-82CE-EDC074068677}"/>
                </a:ext>
              </a:extLst>
            </p:cNvPr>
            <p:cNvSpPr/>
            <p:nvPr/>
          </p:nvSpPr>
          <p:spPr>
            <a:xfrm rot="16920000">
              <a:off x="6461821" y="25862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CD88821-7D45-5E44-9CC4-16918207983C}"/>
                </a:ext>
              </a:extLst>
            </p:cNvPr>
            <p:cNvSpPr/>
            <p:nvPr/>
          </p:nvSpPr>
          <p:spPr>
            <a:xfrm>
              <a:off x="7881490" y="11078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9FAF554F-45DD-4043-8DC9-78F3CC5E7804}"/>
                </a:ext>
              </a:extLst>
            </p:cNvPr>
            <p:cNvSpPr/>
            <p:nvPr/>
          </p:nvSpPr>
          <p:spPr>
            <a:xfrm>
              <a:off x="8333875" y="9586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A219D9EE-D03F-3843-8C7D-F52EBB462DFE}"/>
                </a:ext>
              </a:extLst>
            </p:cNvPr>
            <p:cNvSpPr/>
            <p:nvPr/>
          </p:nvSpPr>
          <p:spPr>
            <a:xfrm>
              <a:off x="8755957" y="7999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0DECE631-B1FE-9345-899F-CF820B90371C}"/>
                </a:ext>
              </a:extLst>
            </p:cNvPr>
            <p:cNvSpPr/>
            <p:nvPr/>
          </p:nvSpPr>
          <p:spPr>
            <a:xfrm>
              <a:off x="9201163" y="901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651C4E0C-64CE-8542-AEA7-5DFD6D338A5D}"/>
                </a:ext>
              </a:extLst>
            </p:cNvPr>
            <p:cNvSpPr/>
            <p:nvPr/>
          </p:nvSpPr>
          <p:spPr>
            <a:xfrm>
              <a:off x="9866720" y="10201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矩形 656">
              <a:extLst>
                <a:ext uri="{FF2B5EF4-FFF2-40B4-BE49-F238E27FC236}">
                  <a16:creationId xmlns:a16="http://schemas.microsoft.com/office/drawing/2014/main" id="{D55E1BAD-BA86-4747-9746-09216AE8A325}"/>
                </a:ext>
              </a:extLst>
            </p:cNvPr>
            <p:cNvSpPr/>
            <p:nvPr/>
          </p:nvSpPr>
          <p:spPr>
            <a:xfrm>
              <a:off x="10377229" y="10002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9" name="矩形 658">
              <a:extLst>
                <a:ext uri="{FF2B5EF4-FFF2-40B4-BE49-F238E27FC236}">
                  <a16:creationId xmlns:a16="http://schemas.microsoft.com/office/drawing/2014/main" id="{39ED447C-9A75-DA43-ADB0-BAC0301255DE}"/>
                </a:ext>
              </a:extLst>
            </p:cNvPr>
            <p:cNvSpPr/>
            <p:nvPr/>
          </p:nvSpPr>
          <p:spPr>
            <a:xfrm>
              <a:off x="10764113" y="136295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45EEEFAE-8E7D-D741-BE8B-2DD5B6B0AB48}"/>
                </a:ext>
              </a:extLst>
            </p:cNvPr>
            <p:cNvSpPr/>
            <p:nvPr/>
          </p:nvSpPr>
          <p:spPr>
            <a:xfrm rot="3660000">
              <a:off x="11630160" y="175028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A096BBA5-A43E-7741-996E-AE8C4404B20F}"/>
                </a:ext>
              </a:extLst>
            </p:cNvPr>
            <p:cNvSpPr/>
            <p:nvPr/>
          </p:nvSpPr>
          <p:spPr>
            <a:xfrm rot="4080000">
              <a:off x="11863223" y="224122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r>
                <a:rPr kumimoji="1" lang="en-US" altLang="zh-CN" sz="1200" b="1" i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E2B48C8F-2DF1-F746-89C4-EB491A6A4D2D}"/>
                </a:ext>
              </a:extLst>
            </p:cNvPr>
            <p:cNvSpPr/>
            <p:nvPr/>
          </p:nvSpPr>
          <p:spPr>
            <a:xfrm rot="4920000">
              <a:off x="12003067" y="2905637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4" name="矩形 663">
              <a:extLst>
                <a:ext uri="{FF2B5EF4-FFF2-40B4-BE49-F238E27FC236}">
                  <a16:creationId xmlns:a16="http://schemas.microsoft.com/office/drawing/2014/main" id="{0AB720E3-A55D-4F4A-9E79-36D6682F77D9}"/>
                </a:ext>
              </a:extLst>
            </p:cNvPr>
            <p:cNvSpPr/>
            <p:nvPr/>
          </p:nvSpPr>
          <p:spPr>
            <a:xfrm rot="6000000">
              <a:off x="11983551" y="348868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CF815DBA-E28F-B94A-86DD-06ED18A51101}"/>
                </a:ext>
              </a:extLst>
            </p:cNvPr>
            <p:cNvSpPr/>
            <p:nvPr/>
          </p:nvSpPr>
          <p:spPr>
            <a:xfrm rot="6480000">
              <a:off x="11844094" y="410383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6" name="矩形 665">
              <a:extLst>
                <a:ext uri="{FF2B5EF4-FFF2-40B4-BE49-F238E27FC236}">
                  <a16:creationId xmlns:a16="http://schemas.microsoft.com/office/drawing/2014/main" id="{68B4F4FD-828C-AB4F-BFC4-ABF1E582A0F7}"/>
                </a:ext>
              </a:extLst>
            </p:cNvPr>
            <p:cNvSpPr/>
            <p:nvPr/>
          </p:nvSpPr>
          <p:spPr>
            <a:xfrm rot="7380000">
              <a:off x="11612985" y="459852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E03BEF4F-1D30-3B4B-926D-CB4A53243062}"/>
                </a:ext>
              </a:extLst>
            </p:cNvPr>
            <p:cNvSpPr/>
            <p:nvPr/>
          </p:nvSpPr>
          <p:spPr>
            <a:xfrm rot="7980000">
              <a:off x="11240691" y="508706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F7B3181A-A328-E240-9153-F1FF9A8BB4BC}"/>
                </a:ext>
              </a:extLst>
            </p:cNvPr>
            <p:cNvSpPr/>
            <p:nvPr/>
          </p:nvSpPr>
          <p:spPr>
            <a:xfrm rot="19440000">
              <a:off x="10755107" y="54781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03FEFA6C-7E8C-1841-84A9-CC8B8FFBB713}"/>
                </a:ext>
              </a:extLst>
            </p:cNvPr>
            <p:cNvSpPr/>
            <p:nvPr/>
          </p:nvSpPr>
          <p:spPr>
            <a:xfrm rot="20640000">
              <a:off x="10240667" y="5741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D8E35263-4BBF-F14E-974C-55D36BAD3CD6}"/>
                </a:ext>
              </a:extLst>
            </p:cNvPr>
            <p:cNvSpPr/>
            <p:nvPr/>
          </p:nvSpPr>
          <p:spPr>
            <a:xfrm rot="21360000">
              <a:off x="9637048" y="59081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ED0AD09A-1110-2146-9808-48A9D36A4802}"/>
                </a:ext>
              </a:extLst>
            </p:cNvPr>
            <p:cNvSpPr/>
            <p:nvPr/>
          </p:nvSpPr>
          <p:spPr>
            <a:xfrm rot="16140000">
              <a:off x="6421751" y="315869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4" name="矩形 673">
              <a:extLst>
                <a:ext uri="{FF2B5EF4-FFF2-40B4-BE49-F238E27FC236}">
                  <a16:creationId xmlns:a16="http://schemas.microsoft.com/office/drawing/2014/main" id="{5F3262F7-4BE7-2F49-B390-A607B5B84B7E}"/>
                </a:ext>
              </a:extLst>
            </p:cNvPr>
            <p:cNvSpPr/>
            <p:nvPr/>
          </p:nvSpPr>
          <p:spPr>
            <a:xfrm rot="4380000">
              <a:off x="6470037" y="377743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4A86BA18-12AC-1549-957E-7C769DB75E69}"/>
                </a:ext>
              </a:extLst>
            </p:cNvPr>
            <p:cNvSpPr/>
            <p:nvPr/>
          </p:nvSpPr>
          <p:spPr>
            <a:xfrm rot="3300000">
              <a:off x="6693690" y="433669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229FEFD9-E894-B74E-9C78-A63993F8E31B}"/>
                </a:ext>
              </a:extLst>
            </p:cNvPr>
            <p:cNvSpPr/>
            <p:nvPr/>
          </p:nvSpPr>
          <p:spPr>
            <a:xfrm rot="2100000">
              <a:off x="7377046" y="52735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C5FE2891-D026-314C-9474-78530CA99867}"/>
                </a:ext>
              </a:extLst>
            </p:cNvPr>
            <p:cNvSpPr/>
            <p:nvPr/>
          </p:nvSpPr>
          <p:spPr>
            <a:xfrm rot="3180000">
              <a:off x="7010172" y="486791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A7A2F057-0924-E94B-9831-8F433A8EA420}"/>
                </a:ext>
              </a:extLst>
            </p:cNvPr>
            <p:cNvSpPr/>
            <p:nvPr/>
          </p:nvSpPr>
          <p:spPr>
            <a:xfrm rot="1800000">
              <a:off x="7887081" y="56226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C07D72BE-7A32-6C40-91F4-B42723F32A07}"/>
                </a:ext>
              </a:extLst>
            </p:cNvPr>
            <p:cNvSpPr/>
            <p:nvPr/>
          </p:nvSpPr>
          <p:spPr>
            <a:xfrm rot="780000">
              <a:off x="8456235" y="58427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矩形 681">
              <a:extLst>
                <a:ext uri="{FF2B5EF4-FFF2-40B4-BE49-F238E27FC236}">
                  <a16:creationId xmlns:a16="http://schemas.microsoft.com/office/drawing/2014/main" id="{D54E5E9C-C4A0-724B-859E-CBE67127CE3F}"/>
                </a:ext>
              </a:extLst>
            </p:cNvPr>
            <p:cNvSpPr/>
            <p:nvPr/>
          </p:nvSpPr>
          <p:spPr>
            <a:xfrm>
              <a:off x="9049336" y="59372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378E4F91-E52D-F845-A7E8-A37E4A149E1B}"/>
                </a:ext>
              </a:extLst>
            </p:cNvPr>
            <p:cNvSpPr/>
            <p:nvPr/>
          </p:nvSpPr>
          <p:spPr>
            <a:xfrm>
              <a:off x="7631489" y="15077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FB8D77FF-A3D6-F342-9A37-D3E3F2D7672B}"/>
                </a:ext>
              </a:extLst>
            </p:cNvPr>
            <p:cNvSpPr/>
            <p:nvPr/>
          </p:nvSpPr>
          <p:spPr>
            <a:xfrm>
              <a:off x="7247280" y="202760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7" name="矩形 686">
              <a:extLst>
                <a:ext uri="{FF2B5EF4-FFF2-40B4-BE49-F238E27FC236}">
                  <a16:creationId xmlns:a16="http://schemas.microsoft.com/office/drawing/2014/main" id="{0B705DF0-48D3-2748-B24F-F6AA165382E3}"/>
                </a:ext>
              </a:extLst>
            </p:cNvPr>
            <p:cNvSpPr/>
            <p:nvPr/>
          </p:nvSpPr>
          <p:spPr>
            <a:xfrm>
              <a:off x="6895404" y="240762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B7BCD592-D92E-034F-967C-E87F8203B6C5}"/>
                </a:ext>
              </a:extLst>
            </p:cNvPr>
            <p:cNvSpPr/>
            <p:nvPr/>
          </p:nvSpPr>
          <p:spPr>
            <a:xfrm>
              <a:off x="8120928" y="13607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57858DAC-118F-424F-A827-F6A684EE97CA}"/>
                </a:ext>
              </a:extLst>
            </p:cNvPr>
            <p:cNvSpPr/>
            <p:nvPr/>
          </p:nvSpPr>
          <p:spPr>
            <a:xfrm>
              <a:off x="6862839" y="286674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97E2C4D4-981A-5741-A617-38ADF20D6E97}"/>
                </a:ext>
              </a:extLst>
            </p:cNvPr>
            <p:cNvSpPr/>
            <p:nvPr/>
          </p:nvSpPr>
          <p:spPr>
            <a:xfrm rot="20220000">
              <a:off x="6773665" y="33592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3" name="矩形 692">
              <a:extLst>
                <a:ext uri="{FF2B5EF4-FFF2-40B4-BE49-F238E27FC236}">
                  <a16:creationId xmlns:a16="http://schemas.microsoft.com/office/drawing/2014/main" id="{3A5A1E8F-9DE6-B34B-9D0A-E56F2427EB19}"/>
                </a:ext>
              </a:extLst>
            </p:cNvPr>
            <p:cNvSpPr/>
            <p:nvPr/>
          </p:nvSpPr>
          <p:spPr>
            <a:xfrm>
              <a:off x="6969725" y="3712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50C2E3A8-448C-EA4A-8548-BC992053E4D8}"/>
                </a:ext>
              </a:extLst>
            </p:cNvPr>
            <p:cNvSpPr/>
            <p:nvPr/>
          </p:nvSpPr>
          <p:spPr>
            <a:xfrm rot="19440000">
              <a:off x="7269106" y="4254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6" name="矩形 695">
              <a:extLst>
                <a:ext uri="{FF2B5EF4-FFF2-40B4-BE49-F238E27FC236}">
                  <a16:creationId xmlns:a16="http://schemas.microsoft.com/office/drawing/2014/main" id="{1521E8CB-7F41-BF41-A98C-4FF17FD7AB70}"/>
                </a:ext>
              </a:extLst>
            </p:cNvPr>
            <p:cNvSpPr/>
            <p:nvPr/>
          </p:nvSpPr>
          <p:spPr>
            <a:xfrm>
              <a:off x="7640363" y="50124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04AEBFD0-4F3A-2B40-814D-D9076C7FC30F}"/>
                </a:ext>
              </a:extLst>
            </p:cNvPr>
            <p:cNvSpPr/>
            <p:nvPr/>
          </p:nvSpPr>
          <p:spPr>
            <a:xfrm rot="1500000">
              <a:off x="7583914" y="45562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9" name="矩形 698">
              <a:extLst>
                <a:ext uri="{FF2B5EF4-FFF2-40B4-BE49-F238E27FC236}">
                  <a16:creationId xmlns:a16="http://schemas.microsoft.com/office/drawing/2014/main" id="{466AA113-33F8-9649-8F56-5BBB40DA34A0}"/>
                </a:ext>
              </a:extLst>
            </p:cNvPr>
            <p:cNvSpPr/>
            <p:nvPr/>
          </p:nvSpPr>
          <p:spPr>
            <a:xfrm>
              <a:off x="7195241" y="25440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51951D03-A86D-7A4E-8BC4-377B21B217CA}"/>
                </a:ext>
              </a:extLst>
            </p:cNvPr>
            <p:cNvSpPr/>
            <p:nvPr/>
          </p:nvSpPr>
          <p:spPr>
            <a:xfrm>
              <a:off x="8818118" y="112439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B05CF117-2EDC-3E49-8672-9D134A846EF1}"/>
                </a:ext>
              </a:extLst>
            </p:cNvPr>
            <p:cNvSpPr/>
            <p:nvPr/>
          </p:nvSpPr>
          <p:spPr>
            <a:xfrm>
              <a:off x="8494118" y="14229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F471A44F-A740-B142-8275-B8519173406A}"/>
                </a:ext>
              </a:extLst>
            </p:cNvPr>
            <p:cNvSpPr/>
            <p:nvPr/>
          </p:nvSpPr>
          <p:spPr>
            <a:xfrm rot="1260000">
              <a:off x="9415699" y="13574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9EB3EC60-1051-5244-8F2A-70209192BA71}"/>
                </a:ext>
              </a:extLst>
            </p:cNvPr>
            <p:cNvSpPr/>
            <p:nvPr/>
          </p:nvSpPr>
          <p:spPr>
            <a:xfrm>
              <a:off x="8993284" y="14000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6" name="矩形 705">
              <a:extLst>
                <a:ext uri="{FF2B5EF4-FFF2-40B4-BE49-F238E27FC236}">
                  <a16:creationId xmlns:a16="http://schemas.microsoft.com/office/drawing/2014/main" id="{F57CB8A7-7546-EE4D-AB52-DA62F5A134A2}"/>
                </a:ext>
              </a:extLst>
            </p:cNvPr>
            <p:cNvSpPr/>
            <p:nvPr/>
          </p:nvSpPr>
          <p:spPr>
            <a:xfrm>
              <a:off x="8190222" y="17303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8" name="矩形 707">
              <a:extLst>
                <a:ext uri="{FF2B5EF4-FFF2-40B4-BE49-F238E27FC236}">
                  <a16:creationId xmlns:a16="http://schemas.microsoft.com/office/drawing/2014/main" id="{5211569D-F798-4649-8CB9-71C5160F5551}"/>
                </a:ext>
              </a:extLst>
            </p:cNvPr>
            <p:cNvSpPr/>
            <p:nvPr/>
          </p:nvSpPr>
          <p:spPr>
            <a:xfrm>
              <a:off x="7843310" y="207492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C8010044-687F-C442-9C65-921AD2A1AD59}"/>
                </a:ext>
              </a:extLst>
            </p:cNvPr>
            <p:cNvSpPr/>
            <p:nvPr/>
          </p:nvSpPr>
          <p:spPr>
            <a:xfrm>
              <a:off x="7583914" y="25312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矩形 710">
              <a:extLst>
                <a:ext uri="{FF2B5EF4-FFF2-40B4-BE49-F238E27FC236}">
                  <a16:creationId xmlns:a16="http://schemas.microsoft.com/office/drawing/2014/main" id="{33F75774-8DDE-3F48-8FC7-CAF524620210}"/>
                </a:ext>
              </a:extLst>
            </p:cNvPr>
            <p:cNvSpPr/>
            <p:nvPr/>
          </p:nvSpPr>
          <p:spPr>
            <a:xfrm>
              <a:off x="10201690" y="13713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2" name="矩形 711">
              <a:extLst>
                <a:ext uri="{FF2B5EF4-FFF2-40B4-BE49-F238E27FC236}">
                  <a16:creationId xmlns:a16="http://schemas.microsoft.com/office/drawing/2014/main" id="{45366A0E-AA9E-324B-BF44-EB1883565A7D}"/>
                </a:ext>
              </a:extLst>
            </p:cNvPr>
            <p:cNvSpPr/>
            <p:nvPr/>
          </p:nvSpPr>
          <p:spPr>
            <a:xfrm>
              <a:off x="11180148" y="16584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矩形 713">
              <a:extLst>
                <a:ext uri="{FF2B5EF4-FFF2-40B4-BE49-F238E27FC236}">
                  <a16:creationId xmlns:a16="http://schemas.microsoft.com/office/drawing/2014/main" id="{4A328653-6AA1-2042-8C36-B5288AEBCF3E}"/>
                </a:ext>
              </a:extLst>
            </p:cNvPr>
            <p:cNvSpPr/>
            <p:nvPr/>
          </p:nvSpPr>
          <p:spPr>
            <a:xfrm>
              <a:off x="11214377" y="21298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矩形 714">
              <a:extLst>
                <a:ext uri="{FF2B5EF4-FFF2-40B4-BE49-F238E27FC236}">
                  <a16:creationId xmlns:a16="http://schemas.microsoft.com/office/drawing/2014/main" id="{B09A40F7-1A2E-8D48-8141-B989E5BC11A8}"/>
                </a:ext>
              </a:extLst>
            </p:cNvPr>
            <p:cNvSpPr/>
            <p:nvPr/>
          </p:nvSpPr>
          <p:spPr>
            <a:xfrm>
              <a:off x="11320107" y="26194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7" name="矩形 716">
              <a:extLst>
                <a:ext uri="{FF2B5EF4-FFF2-40B4-BE49-F238E27FC236}">
                  <a16:creationId xmlns:a16="http://schemas.microsoft.com/office/drawing/2014/main" id="{EFC8D5A0-AF32-E644-901F-BFAE3A875B67}"/>
                </a:ext>
              </a:extLst>
            </p:cNvPr>
            <p:cNvSpPr/>
            <p:nvPr/>
          </p:nvSpPr>
          <p:spPr>
            <a:xfrm>
              <a:off x="11208447" y="39068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E6C1EF7C-E5BC-A141-9AA4-9A8114D4DF68}"/>
                </a:ext>
              </a:extLst>
            </p:cNvPr>
            <p:cNvSpPr/>
            <p:nvPr/>
          </p:nvSpPr>
          <p:spPr>
            <a:xfrm rot="900000">
              <a:off x="11334609" y="302045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0" name="矩形 719">
              <a:extLst>
                <a:ext uri="{FF2B5EF4-FFF2-40B4-BE49-F238E27FC236}">
                  <a16:creationId xmlns:a16="http://schemas.microsoft.com/office/drawing/2014/main" id="{53883743-7441-E244-8F53-ABA2EA016453}"/>
                </a:ext>
              </a:extLst>
            </p:cNvPr>
            <p:cNvSpPr/>
            <p:nvPr/>
          </p:nvSpPr>
          <p:spPr>
            <a:xfrm>
              <a:off x="11507975" y="34864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1" name="矩形 720">
              <a:extLst>
                <a:ext uri="{FF2B5EF4-FFF2-40B4-BE49-F238E27FC236}">
                  <a16:creationId xmlns:a16="http://schemas.microsoft.com/office/drawing/2014/main" id="{2011EF93-EFA0-0143-AF8E-CD7FBC1006F6}"/>
                </a:ext>
              </a:extLst>
            </p:cNvPr>
            <p:cNvSpPr/>
            <p:nvPr/>
          </p:nvSpPr>
          <p:spPr>
            <a:xfrm>
              <a:off x="11216986" y="447533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3EF50B2C-0093-FB49-BAA9-60EEFD6D6E42}"/>
                </a:ext>
              </a:extLst>
            </p:cNvPr>
            <p:cNvSpPr/>
            <p:nvPr/>
          </p:nvSpPr>
          <p:spPr>
            <a:xfrm>
              <a:off x="10789890" y="47503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A0D869BA-0601-824D-9219-9E3794498BEA}"/>
                </a:ext>
              </a:extLst>
            </p:cNvPr>
            <p:cNvSpPr/>
            <p:nvPr/>
          </p:nvSpPr>
          <p:spPr>
            <a:xfrm>
              <a:off x="10333135" y="49428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0C04F96F-BD14-5746-80EE-D18056F4E157}"/>
                </a:ext>
              </a:extLst>
            </p:cNvPr>
            <p:cNvSpPr/>
            <p:nvPr/>
          </p:nvSpPr>
          <p:spPr>
            <a:xfrm>
              <a:off x="10041985" y="5326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7" name="矩形 726">
              <a:extLst>
                <a:ext uri="{FF2B5EF4-FFF2-40B4-BE49-F238E27FC236}">
                  <a16:creationId xmlns:a16="http://schemas.microsoft.com/office/drawing/2014/main" id="{8F0037CB-D1A0-2D42-8304-DF1A53F3EF60}"/>
                </a:ext>
              </a:extLst>
            </p:cNvPr>
            <p:cNvSpPr/>
            <p:nvPr/>
          </p:nvSpPr>
          <p:spPr>
            <a:xfrm rot="1440000">
              <a:off x="8120928" y="5092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7811A8AB-546F-2D4A-9408-9E9B17CCF55F}"/>
                </a:ext>
              </a:extLst>
            </p:cNvPr>
            <p:cNvSpPr/>
            <p:nvPr/>
          </p:nvSpPr>
          <p:spPr>
            <a:xfrm>
              <a:off x="9598299" y="526704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0" name="矩形 729">
              <a:extLst>
                <a:ext uri="{FF2B5EF4-FFF2-40B4-BE49-F238E27FC236}">
                  <a16:creationId xmlns:a16="http://schemas.microsoft.com/office/drawing/2014/main" id="{DB82AC7B-98F8-EE4F-B290-48D065077407}"/>
                </a:ext>
              </a:extLst>
            </p:cNvPr>
            <p:cNvSpPr/>
            <p:nvPr/>
          </p:nvSpPr>
          <p:spPr>
            <a:xfrm rot="20520000">
              <a:off x="9161939" y="53620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A0936128-466E-FB43-AB65-F94FF42FB141}"/>
                </a:ext>
              </a:extLst>
            </p:cNvPr>
            <p:cNvSpPr/>
            <p:nvPr/>
          </p:nvSpPr>
          <p:spPr>
            <a:xfrm rot="1080000">
              <a:off x="8618692" y="53564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3" name="矩形 732">
              <a:extLst>
                <a:ext uri="{FF2B5EF4-FFF2-40B4-BE49-F238E27FC236}">
                  <a16:creationId xmlns:a16="http://schemas.microsoft.com/office/drawing/2014/main" id="{58759773-AE23-B543-BB4E-27EB41C82CF5}"/>
                </a:ext>
              </a:extLst>
            </p:cNvPr>
            <p:cNvSpPr/>
            <p:nvPr/>
          </p:nvSpPr>
          <p:spPr>
            <a:xfrm>
              <a:off x="7341570" y="292325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321FA346-5738-944E-A141-09868635C340}"/>
                </a:ext>
              </a:extLst>
            </p:cNvPr>
            <p:cNvSpPr/>
            <p:nvPr/>
          </p:nvSpPr>
          <p:spPr>
            <a:xfrm rot="21420000">
              <a:off x="7084560" y="32062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078D170A-69F8-494C-A4A2-4BFF0E2E452C}"/>
                </a:ext>
              </a:extLst>
            </p:cNvPr>
            <p:cNvSpPr/>
            <p:nvPr/>
          </p:nvSpPr>
          <p:spPr>
            <a:xfrm>
              <a:off x="8702076" y="18169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ABA72631-2133-AC45-B80C-4AB537EB0C5E}"/>
                </a:ext>
              </a:extLst>
            </p:cNvPr>
            <p:cNvSpPr/>
            <p:nvPr/>
          </p:nvSpPr>
          <p:spPr>
            <a:xfrm>
              <a:off x="9874014" y="16057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313F7291-18E8-E74B-9BDD-3E7E8CDEA6B4}"/>
                </a:ext>
              </a:extLst>
            </p:cNvPr>
            <p:cNvSpPr/>
            <p:nvPr/>
          </p:nvSpPr>
          <p:spPr>
            <a:xfrm>
              <a:off x="9261024" y="18051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1899363-3ED8-2E4D-B8B1-A657FBBD365B}"/>
                </a:ext>
              </a:extLst>
            </p:cNvPr>
            <p:cNvSpPr/>
            <p:nvPr/>
          </p:nvSpPr>
          <p:spPr>
            <a:xfrm>
              <a:off x="10408026" y="17073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99226E03-DD1B-D343-BF78-62E7A4328DE8}"/>
                </a:ext>
              </a:extLst>
            </p:cNvPr>
            <p:cNvSpPr/>
            <p:nvPr/>
          </p:nvSpPr>
          <p:spPr>
            <a:xfrm>
              <a:off x="10847889" y="1803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3" name="矩形 742">
              <a:extLst>
                <a:ext uri="{FF2B5EF4-FFF2-40B4-BE49-F238E27FC236}">
                  <a16:creationId xmlns:a16="http://schemas.microsoft.com/office/drawing/2014/main" id="{19A754C0-BB5B-1749-80A1-268A49AA1C80}"/>
                </a:ext>
              </a:extLst>
            </p:cNvPr>
            <p:cNvSpPr/>
            <p:nvPr/>
          </p:nvSpPr>
          <p:spPr>
            <a:xfrm>
              <a:off x="10668055" y="211090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5" name="矩形 744">
              <a:extLst>
                <a:ext uri="{FF2B5EF4-FFF2-40B4-BE49-F238E27FC236}">
                  <a16:creationId xmlns:a16="http://schemas.microsoft.com/office/drawing/2014/main" id="{192203E1-ED9D-8A44-B757-E89FDC59EFC5}"/>
                </a:ext>
              </a:extLst>
            </p:cNvPr>
            <p:cNvSpPr/>
            <p:nvPr/>
          </p:nvSpPr>
          <p:spPr>
            <a:xfrm>
              <a:off x="10210832" y="20887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0FEA5031-1D35-554B-976B-BA591DC644B0}"/>
                </a:ext>
              </a:extLst>
            </p:cNvPr>
            <p:cNvSpPr/>
            <p:nvPr/>
          </p:nvSpPr>
          <p:spPr>
            <a:xfrm>
              <a:off x="9733393" y="20637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8" name="矩形 747">
              <a:extLst>
                <a:ext uri="{FF2B5EF4-FFF2-40B4-BE49-F238E27FC236}">
                  <a16:creationId xmlns:a16="http://schemas.microsoft.com/office/drawing/2014/main" id="{F879294A-4BFB-F74F-8764-0C1E551E6832}"/>
                </a:ext>
              </a:extLst>
            </p:cNvPr>
            <p:cNvSpPr/>
            <p:nvPr/>
          </p:nvSpPr>
          <p:spPr>
            <a:xfrm>
              <a:off x="8390406" y="2182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FDDACB15-F092-B64F-BA4E-377332E9836C}"/>
                </a:ext>
              </a:extLst>
            </p:cNvPr>
            <p:cNvSpPr/>
            <p:nvPr/>
          </p:nvSpPr>
          <p:spPr>
            <a:xfrm rot="1140000">
              <a:off x="8041672" y="253643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A6156093-7127-9E4B-8668-088BC8E3081F}"/>
                </a:ext>
              </a:extLst>
            </p:cNvPr>
            <p:cNvSpPr/>
            <p:nvPr/>
          </p:nvSpPr>
          <p:spPr>
            <a:xfrm>
              <a:off x="7777930" y="29629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980A4450-40FD-994D-A0F5-6B67E343CCCA}"/>
                </a:ext>
              </a:extLst>
            </p:cNvPr>
            <p:cNvSpPr/>
            <p:nvPr/>
          </p:nvSpPr>
          <p:spPr>
            <a:xfrm>
              <a:off x="7460720" y="33399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4" name="矩形 753">
              <a:extLst>
                <a:ext uri="{FF2B5EF4-FFF2-40B4-BE49-F238E27FC236}">
                  <a16:creationId xmlns:a16="http://schemas.microsoft.com/office/drawing/2014/main" id="{03E95093-2F4F-9445-BDF7-EB524E46392C}"/>
                </a:ext>
              </a:extLst>
            </p:cNvPr>
            <p:cNvSpPr/>
            <p:nvPr/>
          </p:nvSpPr>
          <p:spPr>
            <a:xfrm>
              <a:off x="7485046" y="37742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899B645F-6A1D-BD4F-83C5-11ADF4EFB4F3}"/>
                </a:ext>
              </a:extLst>
            </p:cNvPr>
            <p:cNvSpPr/>
            <p:nvPr/>
          </p:nvSpPr>
          <p:spPr>
            <a:xfrm>
              <a:off x="7925637" y="3515136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17A510E7-8D6F-4941-9CC3-3B8677F34AFD}"/>
                </a:ext>
              </a:extLst>
            </p:cNvPr>
            <p:cNvSpPr/>
            <p:nvPr/>
          </p:nvSpPr>
          <p:spPr>
            <a:xfrm>
              <a:off x="8247760" y="301042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C89D9482-A4F9-8149-A0F8-58120E4EB526}"/>
                </a:ext>
              </a:extLst>
            </p:cNvPr>
            <p:cNvSpPr/>
            <p:nvPr/>
          </p:nvSpPr>
          <p:spPr>
            <a:xfrm rot="660000">
              <a:off x="8557431" y="260628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006E0E98-B964-5848-A03F-081127BE3CFB}"/>
                </a:ext>
              </a:extLst>
            </p:cNvPr>
            <p:cNvSpPr/>
            <p:nvPr/>
          </p:nvSpPr>
          <p:spPr>
            <a:xfrm rot="1200000">
              <a:off x="8926352" y="2246827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64E9CE14-E4AA-304F-A128-BDD8FA9B8482}"/>
                </a:ext>
              </a:extLst>
            </p:cNvPr>
            <p:cNvSpPr/>
            <p:nvPr/>
          </p:nvSpPr>
          <p:spPr>
            <a:xfrm>
              <a:off x="8755663" y="30865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B7941F83-F9E4-994A-88F4-288D82DF6735}"/>
                </a:ext>
              </a:extLst>
            </p:cNvPr>
            <p:cNvSpPr/>
            <p:nvPr/>
          </p:nvSpPr>
          <p:spPr>
            <a:xfrm>
              <a:off x="7843310" y="411462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6202CF77-B384-8D47-AF32-373C0E172689}"/>
                </a:ext>
              </a:extLst>
            </p:cNvPr>
            <p:cNvSpPr/>
            <p:nvPr/>
          </p:nvSpPr>
          <p:spPr>
            <a:xfrm>
              <a:off x="7999649" y="46627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E3FB06B5-FAB1-BD4D-B7A3-0613AEB3DCF4}"/>
                </a:ext>
              </a:extLst>
            </p:cNvPr>
            <p:cNvSpPr/>
            <p:nvPr/>
          </p:nvSpPr>
          <p:spPr>
            <a:xfrm>
              <a:off x="8489109" y="478547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6" name="矩形 765">
              <a:extLst>
                <a:ext uri="{FF2B5EF4-FFF2-40B4-BE49-F238E27FC236}">
                  <a16:creationId xmlns:a16="http://schemas.microsoft.com/office/drawing/2014/main" id="{DD1B7EC4-37F0-5547-84AC-567F2CA0F021}"/>
                </a:ext>
              </a:extLst>
            </p:cNvPr>
            <p:cNvSpPr/>
            <p:nvPr/>
          </p:nvSpPr>
          <p:spPr>
            <a:xfrm>
              <a:off x="8878749" y="4958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F9148B92-9F29-7C4B-82BD-E3C7F438F149}"/>
                </a:ext>
              </a:extLst>
            </p:cNvPr>
            <p:cNvSpPr/>
            <p:nvPr/>
          </p:nvSpPr>
          <p:spPr>
            <a:xfrm rot="20760000">
              <a:off x="9260773" y="48520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8" name="矩形 767">
              <a:extLst>
                <a:ext uri="{FF2B5EF4-FFF2-40B4-BE49-F238E27FC236}">
                  <a16:creationId xmlns:a16="http://schemas.microsoft.com/office/drawing/2014/main" id="{FADDCEDF-543A-2E42-8626-11AF35969285}"/>
                </a:ext>
              </a:extLst>
            </p:cNvPr>
            <p:cNvSpPr/>
            <p:nvPr/>
          </p:nvSpPr>
          <p:spPr>
            <a:xfrm>
              <a:off x="9806473" y="46852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10BA149E-DF37-FC41-8A46-1756D9364827}"/>
                </a:ext>
              </a:extLst>
            </p:cNvPr>
            <p:cNvSpPr/>
            <p:nvPr/>
          </p:nvSpPr>
          <p:spPr>
            <a:xfrm>
              <a:off x="10348668" y="447254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1" name="矩形 770">
              <a:extLst>
                <a:ext uri="{FF2B5EF4-FFF2-40B4-BE49-F238E27FC236}">
                  <a16:creationId xmlns:a16="http://schemas.microsoft.com/office/drawing/2014/main" id="{AE104349-75D7-894E-B7BD-B3AEDC2622AA}"/>
                </a:ext>
              </a:extLst>
            </p:cNvPr>
            <p:cNvSpPr/>
            <p:nvPr/>
          </p:nvSpPr>
          <p:spPr>
            <a:xfrm>
              <a:off x="10794663" y="42377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3" name="矩形 772">
              <a:extLst>
                <a:ext uri="{FF2B5EF4-FFF2-40B4-BE49-F238E27FC236}">
                  <a16:creationId xmlns:a16="http://schemas.microsoft.com/office/drawing/2014/main" id="{092862F9-E03A-D046-B7F9-C6CB58715D37}"/>
                </a:ext>
              </a:extLst>
            </p:cNvPr>
            <p:cNvSpPr/>
            <p:nvPr/>
          </p:nvSpPr>
          <p:spPr>
            <a:xfrm>
              <a:off x="10908931" y="24204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B327DC7D-A1C8-6645-AF4A-18A7F062449F}"/>
                </a:ext>
              </a:extLst>
            </p:cNvPr>
            <p:cNvSpPr/>
            <p:nvPr/>
          </p:nvSpPr>
          <p:spPr>
            <a:xfrm rot="1860000">
              <a:off x="10840388" y="28493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42808F7B-4F54-3446-81FB-431A51495E6E}"/>
                </a:ext>
              </a:extLst>
            </p:cNvPr>
            <p:cNvSpPr/>
            <p:nvPr/>
          </p:nvSpPr>
          <p:spPr>
            <a:xfrm>
              <a:off x="10779483" y="341974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D6778B04-0EAB-B74E-A37B-9AE989E988A3}"/>
                </a:ext>
              </a:extLst>
            </p:cNvPr>
            <p:cNvSpPr/>
            <p:nvPr/>
          </p:nvSpPr>
          <p:spPr>
            <a:xfrm>
              <a:off x="10789890" y="38502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C3EB0FAE-6B04-1146-A26E-3F9E60993108}"/>
                </a:ext>
              </a:extLst>
            </p:cNvPr>
            <p:cNvSpPr/>
            <p:nvPr/>
          </p:nvSpPr>
          <p:spPr>
            <a:xfrm>
              <a:off x="8439807" y="348646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7ABB4010-DF63-EA4B-83A6-73B3BCE27506}"/>
                </a:ext>
              </a:extLst>
            </p:cNvPr>
            <p:cNvSpPr/>
            <p:nvPr/>
          </p:nvSpPr>
          <p:spPr>
            <a:xfrm>
              <a:off x="8196158" y="3870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95ACBF35-6F8A-FF48-9BA6-8CD656080A6C}"/>
                </a:ext>
              </a:extLst>
            </p:cNvPr>
            <p:cNvSpPr/>
            <p:nvPr/>
          </p:nvSpPr>
          <p:spPr>
            <a:xfrm>
              <a:off x="8321893" y="43207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CE45ADD4-5717-654D-8C3B-76C94E521193}"/>
                </a:ext>
              </a:extLst>
            </p:cNvPr>
            <p:cNvSpPr/>
            <p:nvPr/>
          </p:nvSpPr>
          <p:spPr>
            <a:xfrm>
              <a:off x="8629352" y="39318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5A14CC31-92A6-B941-B788-A22403D4C1F0}"/>
                </a:ext>
              </a:extLst>
            </p:cNvPr>
            <p:cNvSpPr/>
            <p:nvPr/>
          </p:nvSpPr>
          <p:spPr>
            <a:xfrm rot="1020000">
              <a:off x="9433425" y="2366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AE631DC4-1266-0F4C-A9D5-62F9325D596E}"/>
                </a:ext>
              </a:extLst>
            </p:cNvPr>
            <p:cNvSpPr/>
            <p:nvPr/>
          </p:nvSpPr>
          <p:spPr>
            <a:xfrm rot="480000">
              <a:off x="9946435" y="2453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469DE23-5ED6-5A43-AE4E-29F586E2750C}"/>
                </a:ext>
              </a:extLst>
            </p:cNvPr>
            <p:cNvSpPr/>
            <p:nvPr/>
          </p:nvSpPr>
          <p:spPr>
            <a:xfrm rot="960000">
              <a:off x="9070338" y="273773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773F88AB-96D3-1447-B0B5-6778827CAD09}"/>
                </a:ext>
              </a:extLst>
            </p:cNvPr>
            <p:cNvSpPr/>
            <p:nvPr/>
          </p:nvSpPr>
          <p:spPr>
            <a:xfrm>
              <a:off x="10444963" y="244885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AF3D2D25-708C-374E-8E77-F07AEF182F96}"/>
                </a:ext>
              </a:extLst>
            </p:cNvPr>
            <p:cNvSpPr/>
            <p:nvPr/>
          </p:nvSpPr>
          <p:spPr>
            <a:xfrm>
              <a:off x="8847460" y="44640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A26D4A1E-DDBC-D74C-8888-97ACBDB50D55}"/>
                </a:ext>
              </a:extLst>
            </p:cNvPr>
            <p:cNvSpPr/>
            <p:nvPr/>
          </p:nvSpPr>
          <p:spPr>
            <a:xfrm>
              <a:off x="9341330" y="44484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335522B2-C39F-1441-909B-A1979648CCE5}"/>
                </a:ext>
              </a:extLst>
            </p:cNvPr>
            <p:cNvSpPr/>
            <p:nvPr/>
          </p:nvSpPr>
          <p:spPr>
            <a:xfrm>
              <a:off x="8932054" y="351936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AEA9A6D-18A7-F846-B80B-3FF26449FB39}"/>
                </a:ext>
              </a:extLst>
            </p:cNvPr>
            <p:cNvSpPr/>
            <p:nvPr/>
          </p:nvSpPr>
          <p:spPr>
            <a:xfrm rot="840000">
              <a:off x="9107233" y="400805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84AB2131-2134-9E46-84E9-83F82E20AA41}"/>
                </a:ext>
              </a:extLst>
            </p:cNvPr>
            <p:cNvSpPr/>
            <p:nvPr/>
          </p:nvSpPr>
          <p:spPr>
            <a:xfrm>
              <a:off x="9594387" y="41072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6477226B-9759-4B42-B596-BC20C3823943}"/>
                </a:ext>
              </a:extLst>
            </p:cNvPr>
            <p:cNvSpPr/>
            <p:nvPr/>
          </p:nvSpPr>
          <p:spPr>
            <a:xfrm rot="20220000">
              <a:off x="10029568" y="41866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E35B1CDE-22F0-E84A-A25D-0D70DE5EA9DC}"/>
                </a:ext>
              </a:extLst>
            </p:cNvPr>
            <p:cNvSpPr/>
            <p:nvPr/>
          </p:nvSpPr>
          <p:spPr>
            <a:xfrm>
              <a:off x="10336963" y="39464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85B31D33-CE89-C843-AF3A-C1CE7424A481}"/>
                </a:ext>
              </a:extLst>
            </p:cNvPr>
            <p:cNvSpPr/>
            <p:nvPr/>
          </p:nvSpPr>
          <p:spPr>
            <a:xfrm>
              <a:off x="10196061" y="34727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664810FF-03E2-D949-9A7C-C153A50B725E}"/>
                </a:ext>
              </a:extLst>
            </p:cNvPr>
            <p:cNvSpPr/>
            <p:nvPr/>
          </p:nvSpPr>
          <p:spPr>
            <a:xfrm>
              <a:off x="10225004" y="29629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47848ED6-1B5C-5E44-8984-B3AFBF44B7C4}"/>
                </a:ext>
              </a:extLst>
            </p:cNvPr>
            <p:cNvSpPr/>
            <p:nvPr/>
          </p:nvSpPr>
          <p:spPr>
            <a:xfrm rot="660000">
              <a:off x="9590292" y="28319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945980FE-F1B2-DA4C-9E88-06C27ED489F0}"/>
                </a:ext>
              </a:extLst>
            </p:cNvPr>
            <p:cNvSpPr/>
            <p:nvPr/>
          </p:nvSpPr>
          <p:spPr>
            <a:xfrm>
              <a:off x="9249795" y="319060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1633FC70-AA92-564B-9C66-C0E6284FE12E}"/>
                </a:ext>
              </a:extLst>
            </p:cNvPr>
            <p:cNvSpPr/>
            <p:nvPr/>
          </p:nvSpPr>
          <p:spPr>
            <a:xfrm rot="1320000">
              <a:off x="9749808" y="33067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B74F0DEA-EACF-3E48-8AFE-D4A2C2850EA9}"/>
                </a:ext>
              </a:extLst>
            </p:cNvPr>
            <p:cNvSpPr/>
            <p:nvPr/>
          </p:nvSpPr>
          <p:spPr>
            <a:xfrm>
              <a:off x="9419525" y="366031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AE4325A6-B505-0642-85D2-0F90DD5848ED}"/>
                </a:ext>
              </a:extLst>
            </p:cNvPr>
            <p:cNvSpPr/>
            <p:nvPr/>
          </p:nvSpPr>
          <p:spPr>
            <a:xfrm>
              <a:off x="9882223" y="377423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8" name="直线连接符 807">
              <a:extLst>
                <a:ext uri="{FF2B5EF4-FFF2-40B4-BE49-F238E27FC236}">
                  <a16:creationId xmlns:a16="http://schemas.microsoft.com/office/drawing/2014/main" id="{BA850A31-0F67-7242-8471-D8F58C6D8CAE}"/>
                </a:ext>
              </a:extLst>
            </p:cNvPr>
            <p:cNvCxnSpPr>
              <a:cxnSpLocks/>
              <a:stCxn id="641" idx="3"/>
              <a:endCxn id="642" idx="1"/>
            </p:cNvCxnSpPr>
            <p:nvPr/>
          </p:nvCxnSpPr>
          <p:spPr>
            <a:xfrm>
              <a:off x="9262371" y="44007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线连接符 808">
              <a:extLst>
                <a:ext uri="{FF2B5EF4-FFF2-40B4-BE49-F238E27FC236}">
                  <a16:creationId xmlns:a16="http://schemas.microsoft.com/office/drawing/2014/main" id="{F1B4D839-2795-9440-8976-B5586FEC9A81}"/>
                </a:ext>
              </a:extLst>
            </p:cNvPr>
            <p:cNvCxnSpPr>
              <a:cxnSpLocks/>
              <a:stCxn id="643" idx="3"/>
              <a:endCxn id="644" idx="1"/>
            </p:cNvCxnSpPr>
            <p:nvPr/>
          </p:nvCxnSpPr>
          <p:spPr>
            <a:xfrm>
              <a:off x="10458257" y="690744"/>
              <a:ext cx="360475" cy="1779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线连接符 810">
              <a:extLst>
                <a:ext uri="{FF2B5EF4-FFF2-40B4-BE49-F238E27FC236}">
                  <a16:creationId xmlns:a16="http://schemas.microsoft.com/office/drawing/2014/main" id="{AD5C1AB4-FB0D-3E4D-800C-7BE5C443644E}"/>
                </a:ext>
              </a:extLst>
            </p:cNvPr>
            <p:cNvCxnSpPr>
              <a:cxnSpLocks/>
              <a:stCxn id="642" idx="3"/>
              <a:endCxn id="643" idx="1"/>
            </p:cNvCxnSpPr>
            <p:nvPr/>
          </p:nvCxnSpPr>
          <p:spPr>
            <a:xfrm>
              <a:off x="9877277" y="490366"/>
              <a:ext cx="380708" cy="1194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线连接符 811">
              <a:extLst>
                <a:ext uri="{FF2B5EF4-FFF2-40B4-BE49-F238E27FC236}">
                  <a16:creationId xmlns:a16="http://schemas.microsoft.com/office/drawing/2014/main" id="{394AE2D8-8BC3-DF4C-865E-138BFE012EBF}"/>
                </a:ext>
              </a:extLst>
            </p:cNvPr>
            <p:cNvCxnSpPr>
              <a:cxnSpLocks/>
              <a:stCxn id="644" idx="3"/>
              <a:endCxn id="645" idx="1"/>
            </p:cNvCxnSpPr>
            <p:nvPr/>
          </p:nvCxnSpPr>
          <p:spPr>
            <a:xfrm>
              <a:off x="10986595" y="100463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线连接符 813">
              <a:extLst>
                <a:ext uri="{FF2B5EF4-FFF2-40B4-BE49-F238E27FC236}">
                  <a16:creationId xmlns:a16="http://schemas.microsoft.com/office/drawing/2014/main" id="{28CEA2D3-2B91-B544-93ED-55BE4BA9B4BD}"/>
                </a:ext>
              </a:extLst>
            </p:cNvPr>
            <p:cNvCxnSpPr>
              <a:cxnSpLocks/>
              <a:stCxn id="645" idx="3"/>
              <a:endCxn id="660" idx="1"/>
            </p:cNvCxnSpPr>
            <p:nvPr/>
          </p:nvCxnSpPr>
          <p:spPr>
            <a:xfrm>
              <a:off x="11428732" y="137763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线连接符 814">
              <a:extLst>
                <a:ext uri="{FF2B5EF4-FFF2-40B4-BE49-F238E27FC236}">
                  <a16:creationId xmlns:a16="http://schemas.microsoft.com/office/drawing/2014/main" id="{F4770590-7BD6-C04B-8AAB-593EEAA62536}"/>
                </a:ext>
              </a:extLst>
            </p:cNvPr>
            <p:cNvCxnSpPr>
              <a:cxnSpLocks/>
              <a:stCxn id="660" idx="3"/>
              <a:endCxn id="662" idx="1"/>
            </p:cNvCxnSpPr>
            <p:nvPr/>
          </p:nvCxnSpPr>
          <p:spPr>
            <a:xfrm>
              <a:off x="11790534" y="191675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线连接符 816">
              <a:extLst>
                <a:ext uri="{FF2B5EF4-FFF2-40B4-BE49-F238E27FC236}">
                  <a16:creationId xmlns:a16="http://schemas.microsoft.com/office/drawing/2014/main" id="{B80B6F28-79C3-D442-A105-B41284DC96FE}"/>
                </a:ext>
              </a:extLst>
            </p:cNvPr>
            <p:cNvCxnSpPr>
              <a:cxnSpLocks/>
              <a:stCxn id="662" idx="3"/>
              <a:endCxn id="663" idx="1"/>
            </p:cNvCxnSpPr>
            <p:nvPr/>
          </p:nvCxnSpPr>
          <p:spPr>
            <a:xfrm>
              <a:off x="12011694" y="2413374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线连接符 817">
              <a:extLst>
                <a:ext uri="{FF2B5EF4-FFF2-40B4-BE49-F238E27FC236}">
                  <a16:creationId xmlns:a16="http://schemas.microsoft.com/office/drawing/2014/main" id="{AA69D967-EC6C-6441-8574-B631BD0A279A}"/>
                </a:ext>
              </a:extLst>
            </p:cNvPr>
            <p:cNvCxnSpPr>
              <a:cxnSpLocks/>
              <a:stCxn id="663" idx="3"/>
              <a:endCxn id="664" idx="1"/>
            </p:cNvCxnSpPr>
            <p:nvPr/>
          </p:nvCxnSpPr>
          <p:spPr>
            <a:xfrm flipH="1">
              <a:off x="12110317" y="3084596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线连接符 819">
              <a:extLst>
                <a:ext uri="{FF2B5EF4-FFF2-40B4-BE49-F238E27FC236}">
                  <a16:creationId xmlns:a16="http://schemas.microsoft.com/office/drawing/2014/main" id="{FB4BC0F6-70FE-084A-9DC4-2AF8FB11CD0B}"/>
                </a:ext>
              </a:extLst>
            </p:cNvPr>
            <p:cNvCxnSpPr>
              <a:cxnSpLocks/>
              <a:stCxn id="666" idx="3"/>
              <a:endCxn id="667" idx="1"/>
            </p:cNvCxnSpPr>
            <p:nvPr/>
          </p:nvCxnSpPr>
          <p:spPr>
            <a:xfrm flipH="1">
              <a:off x="11422364" y="4761105"/>
              <a:ext cx="239805" cy="318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线连接符 820">
              <a:extLst>
                <a:ext uri="{FF2B5EF4-FFF2-40B4-BE49-F238E27FC236}">
                  <a16:creationId xmlns:a16="http://schemas.microsoft.com/office/drawing/2014/main" id="{684102EC-4024-9640-92A1-BE41556C3510}"/>
                </a:ext>
              </a:extLst>
            </p:cNvPr>
            <p:cNvCxnSpPr>
              <a:cxnSpLocks/>
              <a:stCxn id="665" idx="3"/>
              <a:endCxn id="666" idx="1"/>
            </p:cNvCxnSpPr>
            <p:nvPr/>
          </p:nvCxnSpPr>
          <p:spPr>
            <a:xfrm flipH="1">
              <a:off x="11779821" y="4278562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线连接符 822">
              <a:extLst>
                <a:ext uri="{FF2B5EF4-FFF2-40B4-BE49-F238E27FC236}">
                  <a16:creationId xmlns:a16="http://schemas.microsoft.com/office/drawing/2014/main" id="{2445568D-1176-E541-9975-82B95084549F}"/>
                </a:ext>
              </a:extLst>
            </p:cNvPr>
            <p:cNvCxnSpPr>
              <a:cxnSpLocks/>
              <a:stCxn id="640" idx="3"/>
              <a:endCxn id="641" idx="1"/>
            </p:cNvCxnSpPr>
            <p:nvPr/>
          </p:nvCxnSpPr>
          <p:spPr>
            <a:xfrm flipV="1">
              <a:off x="8652126" y="440077"/>
              <a:ext cx="394245" cy="62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线连接符 823">
              <a:extLst>
                <a:ext uri="{FF2B5EF4-FFF2-40B4-BE49-F238E27FC236}">
                  <a16:creationId xmlns:a16="http://schemas.microsoft.com/office/drawing/2014/main" id="{01C8C8A6-6582-874D-838A-30767215A492}"/>
                </a:ext>
              </a:extLst>
            </p:cNvPr>
            <p:cNvCxnSpPr>
              <a:cxnSpLocks/>
              <a:stCxn id="641" idx="2"/>
              <a:endCxn id="653" idx="0"/>
            </p:cNvCxnSpPr>
            <p:nvPr/>
          </p:nvCxnSpPr>
          <p:spPr>
            <a:xfrm flipH="1">
              <a:off x="8863957" y="51208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线连接符 825">
              <a:extLst>
                <a:ext uri="{FF2B5EF4-FFF2-40B4-BE49-F238E27FC236}">
                  <a16:creationId xmlns:a16="http://schemas.microsoft.com/office/drawing/2014/main" id="{CBA2981A-32CD-1A45-9B8A-8D63AAAD66F8}"/>
                </a:ext>
              </a:extLst>
            </p:cNvPr>
            <p:cNvCxnSpPr>
              <a:cxnSpLocks/>
              <a:stCxn id="664" idx="3"/>
              <a:endCxn id="665" idx="1"/>
            </p:cNvCxnSpPr>
            <p:nvPr/>
          </p:nvCxnSpPr>
          <p:spPr>
            <a:xfrm flipH="1">
              <a:off x="11985481" y="3667054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线连接符 826">
              <a:extLst>
                <a:ext uri="{FF2B5EF4-FFF2-40B4-BE49-F238E27FC236}">
                  <a16:creationId xmlns:a16="http://schemas.microsoft.com/office/drawing/2014/main" id="{DE29BB2A-4E15-BC45-A83C-F0A348DD030F}"/>
                </a:ext>
              </a:extLst>
            </p:cNvPr>
            <p:cNvCxnSpPr>
              <a:cxnSpLocks/>
              <a:stCxn id="667" idx="3"/>
              <a:endCxn id="669" idx="3"/>
            </p:cNvCxnSpPr>
            <p:nvPr/>
          </p:nvCxnSpPr>
          <p:spPr>
            <a:xfrm flipH="1">
              <a:off x="10950481" y="5238056"/>
              <a:ext cx="324557" cy="248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01CB1E6B-CFAD-554E-9652-5E1798C9179C}"/>
                </a:ext>
              </a:extLst>
            </p:cNvPr>
            <p:cNvCxnSpPr>
              <a:cxnSpLocks/>
              <a:stCxn id="638" idx="3"/>
              <a:endCxn id="637" idx="1"/>
            </p:cNvCxnSpPr>
            <p:nvPr/>
          </p:nvCxnSpPr>
          <p:spPr>
            <a:xfrm flipV="1">
              <a:off x="7578439" y="813770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FFD8596D-42B4-4944-A66E-B68349DFACF9}"/>
                </a:ext>
              </a:extLst>
            </p:cNvPr>
            <p:cNvCxnSpPr>
              <a:cxnSpLocks/>
              <a:stCxn id="637" idx="3"/>
              <a:endCxn id="640" idx="1"/>
            </p:cNvCxnSpPr>
            <p:nvPr/>
          </p:nvCxnSpPr>
          <p:spPr>
            <a:xfrm flipV="1">
              <a:off x="8086559" y="569165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968EE994-0D75-BF43-9E3D-5FA56C29537A}"/>
                </a:ext>
              </a:extLst>
            </p:cNvPr>
            <p:cNvCxnSpPr>
              <a:cxnSpLocks/>
              <a:stCxn id="639" idx="3"/>
              <a:endCxn id="638" idx="1"/>
            </p:cNvCxnSpPr>
            <p:nvPr/>
          </p:nvCxnSpPr>
          <p:spPr>
            <a:xfrm flipV="1">
              <a:off x="7145057" y="1164672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D6C0C231-93CC-5644-AC5B-E5ED2D049C11}"/>
                </a:ext>
              </a:extLst>
            </p:cNvPr>
            <p:cNvCxnSpPr>
              <a:cxnSpLocks/>
              <a:stCxn id="640" idx="2"/>
              <a:endCxn id="653" idx="0"/>
            </p:cNvCxnSpPr>
            <p:nvPr/>
          </p:nvCxnSpPr>
          <p:spPr>
            <a:xfrm>
              <a:off x="8571663" y="604273"/>
              <a:ext cx="292294" cy="195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40D84139-4B2D-2B4D-8C58-C0B7978A4BB6}"/>
                </a:ext>
              </a:extLst>
            </p:cNvPr>
            <p:cNvCxnSpPr>
              <a:cxnSpLocks/>
              <a:stCxn id="647" idx="3"/>
              <a:endCxn id="639" idx="1"/>
            </p:cNvCxnSpPr>
            <p:nvPr/>
          </p:nvCxnSpPr>
          <p:spPr>
            <a:xfrm flipV="1">
              <a:off x="6804707" y="1604732"/>
              <a:ext cx="201496" cy="351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2AC0B72D-073A-F640-A1C4-AC672128773C}"/>
                </a:ext>
              </a:extLst>
            </p:cNvPr>
            <p:cNvCxnSpPr>
              <a:cxnSpLocks/>
              <a:stCxn id="648" idx="3"/>
              <a:endCxn id="647" idx="1"/>
            </p:cNvCxnSpPr>
            <p:nvPr/>
          </p:nvCxnSpPr>
          <p:spPr>
            <a:xfrm flipV="1">
              <a:off x="6592288" y="2157882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CFD3AF51-B15C-E445-AE11-75DD92203037}"/>
                </a:ext>
              </a:extLst>
            </p:cNvPr>
            <p:cNvCxnSpPr>
              <a:cxnSpLocks/>
              <a:stCxn id="648" idx="1"/>
              <a:endCxn id="673" idx="3"/>
            </p:cNvCxnSpPr>
            <p:nvPr/>
          </p:nvCxnSpPr>
          <p:spPr>
            <a:xfrm flipH="1">
              <a:off x="6527876" y="2763944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96631F83-B24F-564C-A9E3-56F93BB9B835}"/>
                </a:ext>
              </a:extLst>
            </p:cNvPr>
            <p:cNvCxnSpPr>
              <a:cxnSpLocks/>
              <a:stCxn id="674" idx="3"/>
              <a:endCxn id="676" idx="1"/>
            </p:cNvCxnSpPr>
            <p:nvPr/>
          </p:nvCxnSpPr>
          <p:spPr>
            <a:xfrm>
              <a:off x="6609626" y="3952721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29FE74E4-B005-3045-A0DB-A540A2960C62}"/>
                </a:ext>
              </a:extLst>
            </p:cNvPr>
            <p:cNvCxnSpPr>
              <a:cxnSpLocks/>
              <a:stCxn id="676" idx="3"/>
              <a:endCxn id="679" idx="1"/>
            </p:cNvCxnSpPr>
            <p:nvPr/>
          </p:nvCxnSpPr>
          <p:spPr>
            <a:xfrm>
              <a:off x="6863652" y="4497173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F378A61B-70DA-7D4E-85B9-9B7919E7A261}"/>
                </a:ext>
              </a:extLst>
            </p:cNvPr>
            <p:cNvCxnSpPr>
              <a:cxnSpLocks/>
              <a:stCxn id="680" idx="3"/>
              <a:endCxn id="681" idx="1"/>
            </p:cNvCxnSpPr>
            <p:nvPr/>
          </p:nvCxnSpPr>
          <p:spPr>
            <a:xfrm>
              <a:off x="8088611" y="5748664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F19039D2-A8D3-EC41-80FC-E7CD33F6A0BA}"/>
                </a:ext>
              </a:extLst>
            </p:cNvPr>
            <p:cNvCxnSpPr>
              <a:cxnSpLocks/>
              <a:stCxn id="681" idx="3"/>
              <a:endCxn id="682" idx="1"/>
            </p:cNvCxnSpPr>
            <p:nvPr/>
          </p:nvCxnSpPr>
          <p:spPr>
            <a:xfrm>
              <a:off x="8669467" y="5939100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8C3935FD-E34E-5B4C-A3A9-290250E5651F}"/>
                </a:ext>
              </a:extLst>
            </p:cNvPr>
            <p:cNvCxnSpPr>
              <a:cxnSpLocks/>
              <a:stCxn id="670" idx="3"/>
              <a:endCxn id="669" idx="1"/>
            </p:cNvCxnSpPr>
            <p:nvPr/>
          </p:nvCxnSpPr>
          <p:spPr>
            <a:xfrm flipV="1">
              <a:off x="10452483" y="5613650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9EDFB25F-1823-A54F-9EDB-FA60B1F30266}"/>
                </a:ext>
              </a:extLst>
            </p:cNvPr>
            <p:cNvCxnSpPr>
              <a:cxnSpLocks/>
              <a:stCxn id="640" idx="2"/>
              <a:endCxn id="651" idx="0"/>
            </p:cNvCxnSpPr>
            <p:nvPr/>
          </p:nvCxnSpPr>
          <p:spPr>
            <a:xfrm flipH="1">
              <a:off x="8441875" y="604273"/>
              <a:ext cx="129788" cy="354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72434266-ADA7-5A49-8D79-4D067EFD7243}"/>
                </a:ext>
              </a:extLst>
            </p:cNvPr>
            <p:cNvCxnSpPr>
              <a:cxnSpLocks/>
              <a:stCxn id="673" idx="1"/>
              <a:endCxn id="674" idx="1"/>
            </p:cNvCxnSpPr>
            <p:nvPr/>
          </p:nvCxnSpPr>
          <p:spPr>
            <a:xfrm>
              <a:off x="6531646" y="3338684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A43C2EAB-9F1C-604F-AC7E-B8F7882BAA05}"/>
                </a:ext>
              </a:extLst>
            </p:cNvPr>
            <p:cNvCxnSpPr>
              <a:cxnSpLocks/>
              <a:stCxn id="679" idx="3"/>
              <a:endCxn id="677" idx="1"/>
            </p:cNvCxnSpPr>
            <p:nvPr/>
          </p:nvCxnSpPr>
          <p:spPr>
            <a:xfrm>
              <a:off x="7183184" y="5026173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001828BF-3161-D848-87DE-F04BEE909C4C}"/>
                </a:ext>
              </a:extLst>
            </p:cNvPr>
            <p:cNvCxnSpPr>
              <a:cxnSpLocks/>
              <a:stCxn id="677" idx="3"/>
              <a:endCxn id="680" idx="1"/>
            </p:cNvCxnSpPr>
            <p:nvPr/>
          </p:nvCxnSpPr>
          <p:spPr>
            <a:xfrm>
              <a:off x="7573514" y="5407497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90EB0130-1361-F348-A8A2-A566C14C0E21}"/>
                </a:ext>
              </a:extLst>
            </p:cNvPr>
            <p:cNvCxnSpPr>
              <a:cxnSpLocks/>
              <a:stCxn id="682" idx="3"/>
              <a:endCxn id="672" idx="1"/>
            </p:cNvCxnSpPr>
            <p:nvPr/>
          </p:nvCxnSpPr>
          <p:spPr>
            <a:xfrm flipV="1">
              <a:off x="9265336" y="5987680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DA536833-F4B9-3C43-933B-6CEE346311AF}"/>
                </a:ext>
              </a:extLst>
            </p:cNvPr>
            <p:cNvCxnSpPr>
              <a:cxnSpLocks/>
              <a:stCxn id="672" idx="3"/>
              <a:endCxn id="670" idx="1"/>
            </p:cNvCxnSpPr>
            <p:nvPr/>
          </p:nvCxnSpPr>
          <p:spPr>
            <a:xfrm flipV="1">
              <a:off x="9852785" y="5842907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D264EAD5-CFBB-7E42-855F-D30B70A943A2}"/>
                </a:ext>
              </a:extLst>
            </p:cNvPr>
            <p:cNvCxnSpPr>
              <a:cxnSpLocks/>
              <a:stCxn id="641" idx="2"/>
              <a:endCxn id="654" idx="0"/>
            </p:cNvCxnSpPr>
            <p:nvPr/>
          </p:nvCxnSpPr>
          <p:spPr>
            <a:xfrm>
              <a:off x="9154371" y="51208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2CC49C07-A69E-1844-857B-BD4088386C0A}"/>
                </a:ext>
              </a:extLst>
            </p:cNvPr>
            <p:cNvCxnSpPr>
              <a:cxnSpLocks/>
              <a:stCxn id="642" idx="2"/>
              <a:endCxn id="654" idx="0"/>
            </p:cNvCxnSpPr>
            <p:nvPr/>
          </p:nvCxnSpPr>
          <p:spPr>
            <a:xfrm flipH="1">
              <a:off x="9309163" y="53834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BA279B76-95AB-B74F-9690-38FDD8E6C66B}"/>
                </a:ext>
              </a:extLst>
            </p:cNvPr>
            <p:cNvCxnSpPr>
              <a:cxnSpLocks/>
              <a:stCxn id="642" idx="2"/>
              <a:endCxn id="656" idx="0"/>
            </p:cNvCxnSpPr>
            <p:nvPr/>
          </p:nvCxnSpPr>
          <p:spPr>
            <a:xfrm>
              <a:off x="9756666" y="53834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D890DFDE-EA5B-B649-A5CD-4CDE4F36F7FB}"/>
                </a:ext>
              </a:extLst>
            </p:cNvPr>
            <p:cNvCxnSpPr>
              <a:cxnSpLocks/>
              <a:stCxn id="643" idx="2"/>
              <a:endCxn id="656" idx="0"/>
            </p:cNvCxnSpPr>
            <p:nvPr/>
          </p:nvCxnSpPr>
          <p:spPr>
            <a:xfrm flipH="1">
              <a:off x="9974720" y="717050"/>
              <a:ext cx="356427" cy="303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43C72DF7-A1C3-FB4E-A9CC-089FEB65D760}"/>
                </a:ext>
              </a:extLst>
            </p:cNvPr>
            <p:cNvCxnSpPr>
              <a:cxnSpLocks/>
              <a:stCxn id="643" idx="2"/>
              <a:endCxn id="657" idx="0"/>
            </p:cNvCxnSpPr>
            <p:nvPr/>
          </p:nvCxnSpPr>
          <p:spPr>
            <a:xfrm>
              <a:off x="10331147" y="717050"/>
              <a:ext cx="154082" cy="2831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054744B2-D178-E340-A6B0-4F83B08735F8}"/>
                </a:ext>
              </a:extLst>
            </p:cNvPr>
            <p:cNvCxnSpPr>
              <a:cxnSpLocks/>
              <a:stCxn id="644" idx="2"/>
              <a:endCxn id="657" idx="3"/>
            </p:cNvCxnSpPr>
            <p:nvPr/>
          </p:nvCxnSpPr>
          <p:spPr>
            <a:xfrm flipH="1">
              <a:off x="10593229" y="99263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CDC45CE0-9385-D54A-A4E1-0DC7BE92922A}"/>
                </a:ext>
              </a:extLst>
            </p:cNvPr>
            <p:cNvCxnSpPr>
              <a:cxnSpLocks/>
              <a:endCxn id="659" idx="0"/>
            </p:cNvCxnSpPr>
            <p:nvPr/>
          </p:nvCxnSpPr>
          <p:spPr>
            <a:xfrm>
              <a:off x="10870526" y="1016327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D65563C4-239A-CB44-9D05-A326F7331D70}"/>
                </a:ext>
              </a:extLst>
            </p:cNvPr>
            <p:cNvCxnSpPr>
              <a:cxnSpLocks/>
              <a:stCxn id="645" idx="2"/>
            </p:cNvCxnSpPr>
            <p:nvPr/>
          </p:nvCxnSpPr>
          <p:spPr>
            <a:xfrm flipH="1">
              <a:off x="10978525" y="1363372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F3D73C46-4A93-3A47-ADE1-47153EFA1F8B}"/>
                </a:ext>
              </a:extLst>
            </p:cNvPr>
            <p:cNvCxnSpPr>
              <a:cxnSpLocks/>
              <a:stCxn id="645" idx="2"/>
              <a:endCxn id="712" idx="0"/>
            </p:cNvCxnSpPr>
            <p:nvPr/>
          </p:nvCxnSpPr>
          <p:spPr>
            <a:xfrm flipH="1">
              <a:off x="11288148" y="136337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440D4A0A-9AAF-F046-94A3-FD999F22B5DB}"/>
                </a:ext>
              </a:extLst>
            </p:cNvPr>
            <p:cNvCxnSpPr>
              <a:cxnSpLocks/>
              <a:stCxn id="660" idx="2"/>
              <a:endCxn id="712" idx="3"/>
            </p:cNvCxnSpPr>
            <p:nvPr/>
          </p:nvCxnSpPr>
          <p:spPr>
            <a:xfrm flipH="1" flipV="1">
              <a:off x="11396148" y="173042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BFA9E986-54A5-354A-A50B-8FE7DAD350F4}"/>
                </a:ext>
              </a:extLst>
            </p:cNvPr>
            <p:cNvCxnSpPr>
              <a:cxnSpLocks/>
              <a:stCxn id="660" idx="2"/>
            </p:cNvCxnSpPr>
            <p:nvPr/>
          </p:nvCxnSpPr>
          <p:spPr>
            <a:xfrm flipH="1">
              <a:off x="11313747" y="185719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844E59DE-519C-F441-B128-446544D77228}"/>
                </a:ext>
              </a:extLst>
            </p:cNvPr>
            <p:cNvCxnSpPr>
              <a:cxnSpLocks/>
              <a:stCxn id="662" idx="2"/>
              <a:endCxn id="714" idx="3"/>
            </p:cNvCxnSpPr>
            <p:nvPr/>
          </p:nvCxnSpPr>
          <p:spPr>
            <a:xfrm flipH="1" flipV="1">
              <a:off x="11430377" y="2201816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FED72021-23E8-EE4B-99FA-F8565B7F5434}"/>
                </a:ext>
              </a:extLst>
            </p:cNvPr>
            <p:cNvCxnSpPr>
              <a:cxnSpLocks/>
              <a:stCxn id="662" idx="2"/>
              <a:endCxn id="715" idx="0"/>
            </p:cNvCxnSpPr>
            <p:nvPr/>
          </p:nvCxnSpPr>
          <p:spPr>
            <a:xfrm flipH="1">
              <a:off x="11428107" y="2340201"/>
              <a:ext cx="476369" cy="279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C4C3F434-22A6-6F4B-A332-2150C081E76D}"/>
                </a:ext>
              </a:extLst>
            </p:cNvPr>
            <p:cNvCxnSpPr>
              <a:cxnSpLocks/>
              <a:stCxn id="663" idx="2"/>
              <a:endCxn id="715" idx="3"/>
            </p:cNvCxnSpPr>
            <p:nvPr/>
          </p:nvCxnSpPr>
          <p:spPr>
            <a:xfrm flipH="1" flipV="1">
              <a:off x="11536107" y="2691468"/>
              <a:ext cx="503671" cy="2961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F8C27AE8-F5F6-E84F-A2DD-1ABFBAF1E7A8}"/>
                </a:ext>
              </a:extLst>
            </p:cNvPr>
            <p:cNvCxnSpPr>
              <a:cxnSpLocks/>
              <a:stCxn id="663" idx="2"/>
              <a:endCxn id="718" idx="3"/>
            </p:cNvCxnSpPr>
            <p:nvPr/>
          </p:nvCxnSpPr>
          <p:spPr>
            <a:xfrm flipH="1">
              <a:off x="11546929" y="2987657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97D34D7E-D7E5-0747-B650-4447E28E209C}"/>
                </a:ext>
              </a:extLst>
            </p:cNvPr>
            <p:cNvCxnSpPr>
              <a:cxnSpLocks/>
              <a:stCxn id="663" idx="2"/>
              <a:endCxn id="720" idx="0"/>
            </p:cNvCxnSpPr>
            <p:nvPr/>
          </p:nvCxnSpPr>
          <p:spPr>
            <a:xfrm flipH="1">
              <a:off x="11615975" y="2987657"/>
              <a:ext cx="423803" cy="4988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BAA0ECA-D6CC-424D-82DE-8447D3A8CCEF}"/>
                </a:ext>
              </a:extLst>
            </p:cNvPr>
            <p:cNvCxnSpPr>
              <a:cxnSpLocks/>
              <a:stCxn id="664" idx="2"/>
              <a:endCxn id="720" idx="3"/>
            </p:cNvCxnSpPr>
            <p:nvPr/>
          </p:nvCxnSpPr>
          <p:spPr>
            <a:xfrm flipH="1">
              <a:off x="11723975" y="3548182"/>
              <a:ext cx="296680" cy="1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A1FF9598-77BC-4541-8C71-D673FA5341E1}"/>
                </a:ext>
              </a:extLst>
            </p:cNvPr>
            <p:cNvCxnSpPr>
              <a:cxnSpLocks/>
              <a:stCxn id="665" idx="2"/>
              <a:endCxn id="720" idx="2"/>
            </p:cNvCxnSpPr>
            <p:nvPr/>
          </p:nvCxnSpPr>
          <p:spPr>
            <a:xfrm flipH="1" flipV="1">
              <a:off x="11615975" y="3630482"/>
              <a:ext cx="267653" cy="523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9F47A7F8-D34F-4D45-8CF5-193118E2AE88}"/>
                </a:ext>
              </a:extLst>
            </p:cNvPr>
            <p:cNvCxnSpPr>
              <a:cxnSpLocks/>
              <a:stCxn id="665" idx="2"/>
              <a:endCxn id="717" idx="3"/>
            </p:cNvCxnSpPr>
            <p:nvPr/>
          </p:nvCxnSpPr>
          <p:spPr>
            <a:xfrm flipH="1" flipV="1">
              <a:off x="11424447" y="3978857"/>
              <a:ext cx="459181" cy="174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EAC55BED-C231-334C-997A-25054F8AB485}"/>
                </a:ext>
              </a:extLst>
            </p:cNvPr>
            <p:cNvCxnSpPr>
              <a:cxnSpLocks/>
              <a:stCxn id="665" idx="2"/>
              <a:endCxn id="721" idx="0"/>
            </p:cNvCxnSpPr>
            <p:nvPr/>
          </p:nvCxnSpPr>
          <p:spPr>
            <a:xfrm flipH="1">
              <a:off x="11324986" y="4153589"/>
              <a:ext cx="558642" cy="321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0D15C9F9-14DC-1B48-90F7-71DD9795DE71}"/>
                </a:ext>
              </a:extLst>
            </p:cNvPr>
            <p:cNvCxnSpPr>
              <a:cxnSpLocks/>
              <a:stCxn id="666" idx="2"/>
              <a:endCxn id="721" idx="3"/>
            </p:cNvCxnSpPr>
            <p:nvPr/>
          </p:nvCxnSpPr>
          <p:spPr>
            <a:xfrm flipH="1" flipV="1">
              <a:off x="11432986" y="4547340"/>
              <a:ext cx="227625" cy="839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07235BE6-A6AE-5D41-9C33-53FF92BF8F9C}"/>
                </a:ext>
              </a:extLst>
            </p:cNvPr>
            <p:cNvCxnSpPr>
              <a:cxnSpLocks/>
              <a:stCxn id="667" idx="2"/>
              <a:endCxn id="721" idx="2"/>
            </p:cNvCxnSpPr>
            <p:nvPr/>
          </p:nvCxnSpPr>
          <p:spPr>
            <a:xfrm flipV="1">
              <a:off x="11296044" y="4619346"/>
              <a:ext cx="28942" cy="4906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08CDF0DB-991B-F145-B2F7-6E48DEE54199}"/>
                </a:ext>
              </a:extLst>
            </p:cNvPr>
            <p:cNvCxnSpPr>
              <a:cxnSpLocks/>
              <a:stCxn id="667" idx="2"/>
              <a:endCxn id="723" idx="2"/>
            </p:cNvCxnSpPr>
            <p:nvPr/>
          </p:nvCxnSpPr>
          <p:spPr>
            <a:xfrm flipH="1" flipV="1">
              <a:off x="10897890" y="4894321"/>
              <a:ext cx="398154" cy="2156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5F52132-45C4-7A4F-A918-4DA35CA3B8B7}"/>
                </a:ext>
              </a:extLst>
            </p:cNvPr>
            <p:cNvCxnSpPr>
              <a:cxnSpLocks/>
              <a:stCxn id="669" idx="0"/>
              <a:endCxn id="723" idx="2"/>
            </p:cNvCxnSpPr>
            <p:nvPr/>
          </p:nvCxnSpPr>
          <p:spPr>
            <a:xfrm flipV="1">
              <a:off x="10820783" y="4894321"/>
              <a:ext cx="77107" cy="5975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E3F0CEB9-AB5D-1B47-8D1F-63E0CBAFA6B2}"/>
                </a:ext>
              </a:extLst>
            </p:cNvPr>
            <p:cNvCxnSpPr>
              <a:cxnSpLocks/>
              <a:stCxn id="669" idx="0"/>
              <a:endCxn id="724" idx="2"/>
            </p:cNvCxnSpPr>
            <p:nvPr/>
          </p:nvCxnSpPr>
          <p:spPr>
            <a:xfrm flipH="1" flipV="1">
              <a:off x="10441135" y="5086868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78D5EAFF-FF00-7149-A684-CAD160EC3E39}"/>
                </a:ext>
              </a:extLst>
            </p:cNvPr>
            <p:cNvCxnSpPr>
              <a:cxnSpLocks/>
              <a:stCxn id="669" idx="0"/>
              <a:endCxn id="725" idx="3"/>
            </p:cNvCxnSpPr>
            <p:nvPr/>
          </p:nvCxnSpPr>
          <p:spPr>
            <a:xfrm flipH="1" flipV="1">
              <a:off x="10257985" y="5398575"/>
              <a:ext cx="562798" cy="9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30AB99E2-60BF-A24A-AAE0-2DE78DF6D919}"/>
                </a:ext>
              </a:extLst>
            </p:cNvPr>
            <p:cNvCxnSpPr>
              <a:cxnSpLocks/>
              <a:stCxn id="670" idx="0"/>
              <a:endCxn id="725" idx="2"/>
            </p:cNvCxnSpPr>
            <p:nvPr/>
          </p:nvCxnSpPr>
          <p:spPr>
            <a:xfrm flipH="1" flipV="1">
              <a:off x="10149985" y="5470581"/>
              <a:ext cx="178834" cy="27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0FB7263C-0A6C-644A-BBF6-3E6A36F95D57}"/>
                </a:ext>
              </a:extLst>
            </p:cNvPr>
            <p:cNvCxnSpPr>
              <a:cxnSpLocks/>
              <a:stCxn id="672" idx="0"/>
              <a:endCxn id="725" idx="2"/>
            </p:cNvCxnSpPr>
            <p:nvPr/>
          </p:nvCxnSpPr>
          <p:spPr>
            <a:xfrm flipV="1">
              <a:off x="9740025" y="5470581"/>
              <a:ext cx="409960" cy="437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FF180103-5762-BA49-9FA3-9BDB2257AE36}"/>
                </a:ext>
              </a:extLst>
            </p:cNvPr>
            <p:cNvCxnSpPr>
              <a:cxnSpLocks/>
              <a:stCxn id="672" idx="0"/>
              <a:endCxn id="728" idx="2"/>
            </p:cNvCxnSpPr>
            <p:nvPr/>
          </p:nvCxnSpPr>
          <p:spPr>
            <a:xfrm flipH="1" flipV="1">
              <a:off x="9706299" y="5411053"/>
              <a:ext cx="33726" cy="4972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F3FF90D9-9FCF-0A4F-AC19-D2E02ADE67E4}"/>
                </a:ext>
              </a:extLst>
            </p:cNvPr>
            <p:cNvCxnSpPr>
              <a:cxnSpLocks/>
              <a:stCxn id="672" idx="0"/>
              <a:endCxn id="730" idx="2"/>
            </p:cNvCxnSpPr>
            <p:nvPr/>
          </p:nvCxnSpPr>
          <p:spPr>
            <a:xfrm flipH="1" flipV="1">
              <a:off x="9292190" y="5502530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8F38D20C-D753-4D48-93DD-6E289EB02EBF}"/>
                </a:ext>
              </a:extLst>
            </p:cNvPr>
            <p:cNvCxnSpPr>
              <a:cxnSpLocks/>
              <a:stCxn id="682" idx="0"/>
              <a:endCxn id="731" idx="2"/>
            </p:cNvCxnSpPr>
            <p:nvPr/>
          </p:nvCxnSpPr>
          <p:spPr>
            <a:xfrm flipH="1" flipV="1">
              <a:off x="8704441" y="5496910"/>
              <a:ext cx="452895" cy="4403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72244AFA-F4FF-404B-94BB-9B6BCB53242D}"/>
                </a:ext>
              </a:extLst>
            </p:cNvPr>
            <p:cNvCxnSpPr>
              <a:cxnSpLocks/>
              <a:stCxn id="682" idx="0"/>
              <a:endCxn id="730" idx="2"/>
            </p:cNvCxnSpPr>
            <p:nvPr/>
          </p:nvCxnSpPr>
          <p:spPr>
            <a:xfrm flipV="1">
              <a:off x="9157336" y="5502530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62658AC-EDAA-7942-92F3-0FF4BCD07D26}"/>
                </a:ext>
              </a:extLst>
            </p:cNvPr>
            <p:cNvCxnSpPr>
              <a:cxnSpLocks/>
              <a:stCxn id="681" idx="0"/>
              <a:endCxn id="731" idx="2"/>
            </p:cNvCxnSpPr>
            <p:nvPr/>
          </p:nvCxnSpPr>
          <p:spPr>
            <a:xfrm flipV="1">
              <a:off x="8580433" y="5496910"/>
              <a:ext cx="124008" cy="34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2DBE47CD-5BBB-E641-BABA-53F149B2A7B1}"/>
                </a:ext>
              </a:extLst>
            </p:cNvPr>
            <p:cNvCxnSpPr>
              <a:cxnSpLocks/>
              <a:stCxn id="680" idx="0"/>
              <a:endCxn id="731" idx="2"/>
            </p:cNvCxnSpPr>
            <p:nvPr/>
          </p:nvCxnSpPr>
          <p:spPr>
            <a:xfrm flipV="1">
              <a:off x="8031084" y="5496910"/>
              <a:ext cx="673357" cy="1353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393C1F87-F948-BE46-A836-373EA3BD21B5}"/>
                </a:ext>
              </a:extLst>
            </p:cNvPr>
            <p:cNvCxnSpPr>
              <a:cxnSpLocks/>
              <a:stCxn id="684" idx="0"/>
              <a:endCxn id="638" idx="2"/>
            </p:cNvCxnSpPr>
            <p:nvPr/>
          </p:nvCxnSpPr>
          <p:spPr>
            <a:xfrm flipH="1" flipV="1">
              <a:off x="7535521" y="1157182"/>
              <a:ext cx="203968" cy="350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A4A3C5F5-8700-D84C-B54E-FBBE35043689}"/>
                </a:ext>
              </a:extLst>
            </p:cNvPr>
            <p:cNvCxnSpPr>
              <a:cxnSpLocks/>
              <a:stCxn id="650" idx="1"/>
              <a:endCxn id="638" idx="2"/>
            </p:cNvCxnSpPr>
            <p:nvPr/>
          </p:nvCxnSpPr>
          <p:spPr>
            <a:xfrm flipH="1" flipV="1">
              <a:off x="7535521" y="1157182"/>
              <a:ext cx="345969" cy="22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A1633BC1-9DB6-254B-A990-86DAF3BCD689}"/>
                </a:ext>
              </a:extLst>
            </p:cNvPr>
            <p:cNvCxnSpPr>
              <a:cxnSpLocks/>
              <a:stCxn id="651" idx="0"/>
              <a:endCxn id="637" idx="2"/>
            </p:cNvCxnSpPr>
            <p:nvPr/>
          </p:nvCxnSpPr>
          <p:spPr>
            <a:xfrm flipH="1" flipV="1">
              <a:off x="8021055" y="831145"/>
              <a:ext cx="420820" cy="127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2CA315D4-3C25-A746-84FD-FDF707C1DF84}"/>
                </a:ext>
              </a:extLst>
            </p:cNvPr>
            <p:cNvCxnSpPr>
              <a:cxnSpLocks/>
              <a:stCxn id="650" idx="0"/>
              <a:endCxn id="637" idx="2"/>
            </p:cNvCxnSpPr>
            <p:nvPr/>
          </p:nvCxnSpPr>
          <p:spPr>
            <a:xfrm flipV="1">
              <a:off x="7989490" y="831145"/>
              <a:ext cx="31565" cy="2766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475F3EFD-EA34-B042-85D2-75A0B1769475}"/>
                </a:ext>
              </a:extLst>
            </p:cNvPr>
            <p:cNvCxnSpPr>
              <a:cxnSpLocks/>
              <a:stCxn id="684" idx="1"/>
              <a:endCxn id="639" idx="2"/>
            </p:cNvCxnSpPr>
            <p:nvPr/>
          </p:nvCxnSpPr>
          <p:spPr>
            <a:xfrm flipH="1" flipV="1">
              <a:off x="7130785" y="1568273"/>
              <a:ext cx="500704" cy="115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4B588FBB-0838-1F48-B46C-624C12669AD1}"/>
                </a:ext>
              </a:extLst>
            </p:cNvPr>
            <p:cNvCxnSpPr>
              <a:cxnSpLocks/>
              <a:stCxn id="685" idx="0"/>
              <a:endCxn id="639" idx="2"/>
            </p:cNvCxnSpPr>
            <p:nvPr/>
          </p:nvCxnSpPr>
          <p:spPr>
            <a:xfrm flipH="1" flipV="1">
              <a:off x="7130785" y="1568273"/>
              <a:ext cx="224495" cy="45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9344C028-32F7-9C45-8193-B2CAD8D817AF}"/>
                </a:ext>
              </a:extLst>
            </p:cNvPr>
            <p:cNvCxnSpPr>
              <a:cxnSpLocks/>
              <a:stCxn id="685" idx="1"/>
              <a:endCxn id="647" idx="2"/>
            </p:cNvCxnSpPr>
            <p:nvPr/>
          </p:nvCxnSpPr>
          <p:spPr>
            <a:xfrm flipH="1" flipV="1">
              <a:off x="6833218" y="2082848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174BFCD-5D2A-DC4A-B3E0-AC198D6F9B99}"/>
                </a:ext>
              </a:extLst>
            </p:cNvPr>
            <p:cNvCxnSpPr>
              <a:cxnSpLocks/>
              <a:stCxn id="687" idx="0"/>
              <a:endCxn id="647" idx="2"/>
            </p:cNvCxnSpPr>
            <p:nvPr/>
          </p:nvCxnSpPr>
          <p:spPr>
            <a:xfrm flipH="1" flipV="1">
              <a:off x="6833218" y="2082848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40BF9AA7-282D-BC4D-AC89-DBC26556B925}"/>
                </a:ext>
              </a:extLst>
            </p:cNvPr>
            <p:cNvCxnSpPr>
              <a:cxnSpLocks/>
              <a:stCxn id="687" idx="1"/>
              <a:endCxn id="648" idx="2"/>
            </p:cNvCxnSpPr>
            <p:nvPr/>
          </p:nvCxnSpPr>
          <p:spPr>
            <a:xfrm flipH="1">
              <a:off x="6640258" y="2479631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95F665AA-F1FA-774C-9426-058B4529A55E}"/>
                </a:ext>
              </a:extLst>
            </p:cNvPr>
            <p:cNvCxnSpPr>
              <a:cxnSpLocks/>
              <a:stCxn id="690" idx="1"/>
              <a:endCxn id="648" idx="2"/>
            </p:cNvCxnSpPr>
            <p:nvPr/>
          </p:nvCxnSpPr>
          <p:spPr>
            <a:xfrm flipH="1" flipV="1">
              <a:off x="6640258" y="2673264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46BEEAE6-5596-174B-B35B-DEFBE54002AC}"/>
                </a:ext>
              </a:extLst>
            </p:cNvPr>
            <p:cNvCxnSpPr>
              <a:cxnSpLocks/>
              <a:stCxn id="690" idx="1"/>
              <a:endCxn id="673" idx="2"/>
            </p:cNvCxnSpPr>
            <p:nvPr/>
          </p:nvCxnSpPr>
          <p:spPr>
            <a:xfrm flipH="1">
              <a:off x="6601750" y="2938750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0749BFDE-3963-AD44-A1C4-A3CB25C1A327}"/>
                </a:ext>
              </a:extLst>
            </p:cNvPr>
            <p:cNvCxnSpPr>
              <a:cxnSpLocks/>
              <a:stCxn id="691" idx="1"/>
              <a:endCxn id="673" idx="2"/>
            </p:cNvCxnSpPr>
            <p:nvPr/>
          </p:nvCxnSpPr>
          <p:spPr>
            <a:xfrm flipH="1" flipV="1">
              <a:off x="6601750" y="3229433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F8FF55B1-EC56-8843-BB19-01166CF40EAF}"/>
                </a:ext>
              </a:extLst>
            </p:cNvPr>
            <p:cNvCxnSpPr>
              <a:cxnSpLocks/>
              <a:stCxn id="691" idx="1"/>
              <a:endCxn id="674" idx="0"/>
            </p:cNvCxnSpPr>
            <p:nvPr/>
          </p:nvCxnSpPr>
          <p:spPr>
            <a:xfrm flipH="1">
              <a:off x="6646901" y="3473471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A3017732-FF2A-D74D-847B-77A4A962EE92}"/>
                </a:ext>
              </a:extLst>
            </p:cNvPr>
            <p:cNvCxnSpPr>
              <a:cxnSpLocks/>
              <a:stCxn id="693" idx="1"/>
              <a:endCxn id="674" idx="0"/>
            </p:cNvCxnSpPr>
            <p:nvPr/>
          </p:nvCxnSpPr>
          <p:spPr>
            <a:xfrm flipH="1">
              <a:off x="6646901" y="3784270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FEDA78CA-5A8B-884D-9930-88F73D22E0AB}"/>
                </a:ext>
              </a:extLst>
            </p:cNvPr>
            <p:cNvCxnSpPr>
              <a:cxnSpLocks/>
              <a:stCxn id="693" idx="2"/>
              <a:endCxn id="676" idx="0"/>
            </p:cNvCxnSpPr>
            <p:nvPr/>
          </p:nvCxnSpPr>
          <p:spPr>
            <a:xfrm flipH="1">
              <a:off x="6860679" y="3856276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5A93438D-D575-3849-9D1C-EEA0702D3B33}"/>
                </a:ext>
              </a:extLst>
            </p:cNvPr>
            <p:cNvCxnSpPr>
              <a:cxnSpLocks/>
              <a:stCxn id="694" idx="0"/>
              <a:endCxn id="676" idx="0"/>
            </p:cNvCxnSpPr>
            <p:nvPr/>
          </p:nvCxnSpPr>
          <p:spPr>
            <a:xfrm flipH="1">
              <a:off x="6860679" y="4267883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C77BC2A-0016-1040-8C42-30F212DD67C1}"/>
                </a:ext>
              </a:extLst>
            </p:cNvPr>
            <p:cNvCxnSpPr>
              <a:cxnSpLocks/>
              <a:stCxn id="694" idx="1"/>
            </p:cNvCxnSpPr>
            <p:nvPr/>
          </p:nvCxnSpPr>
          <p:spPr>
            <a:xfrm flipH="1">
              <a:off x="7137854" y="4389620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F829D568-35F8-FF4A-8BB4-5AF546025D3D}"/>
                </a:ext>
              </a:extLst>
            </p:cNvPr>
            <p:cNvCxnSpPr>
              <a:cxnSpLocks/>
              <a:stCxn id="697" idx="1"/>
              <a:endCxn id="679" idx="0"/>
            </p:cNvCxnSpPr>
            <p:nvPr/>
          </p:nvCxnSpPr>
          <p:spPr>
            <a:xfrm flipH="1">
              <a:off x="7175684" y="4582618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E087EC67-3126-DB4E-B3A1-BF18F14C1C1C}"/>
                </a:ext>
              </a:extLst>
            </p:cNvPr>
            <p:cNvCxnSpPr>
              <a:cxnSpLocks/>
              <a:stCxn id="696" idx="1"/>
              <a:endCxn id="679" idx="0"/>
            </p:cNvCxnSpPr>
            <p:nvPr/>
          </p:nvCxnSpPr>
          <p:spPr>
            <a:xfrm flipH="1" flipV="1">
              <a:off x="7175684" y="4896581"/>
              <a:ext cx="464679" cy="1878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788313B3-2451-6B49-9707-508DE05B3340}"/>
                </a:ext>
              </a:extLst>
            </p:cNvPr>
            <p:cNvCxnSpPr>
              <a:cxnSpLocks/>
              <a:stCxn id="696" idx="2"/>
              <a:endCxn id="677" idx="0"/>
            </p:cNvCxnSpPr>
            <p:nvPr/>
          </p:nvCxnSpPr>
          <p:spPr>
            <a:xfrm flipH="1">
              <a:off x="7526347" y="5156461"/>
              <a:ext cx="222016" cy="130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99EDB2BA-9F29-5245-9317-BAC1FA4FE7B2}"/>
                </a:ext>
              </a:extLst>
            </p:cNvPr>
            <p:cNvCxnSpPr>
              <a:cxnSpLocks/>
              <a:stCxn id="696" idx="2"/>
              <a:endCxn id="680" idx="0"/>
            </p:cNvCxnSpPr>
            <p:nvPr/>
          </p:nvCxnSpPr>
          <p:spPr>
            <a:xfrm>
              <a:off x="7748363" y="5156461"/>
              <a:ext cx="282721" cy="475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D381CB9A-DBD0-3242-A825-76ABF2A34D24}"/>
                </a:ext>
              </a:extLst>
            </p:cNvPr>
            <p:cNvCxnSpPr>
              <a:cxnSpLocks/>
              <a:stCxn id="727" idx="2"/>
              <a:endCxn id="680" idx="0"/>
            </p:cNvCxnSpPr>
            <p:nvPr/>
          </p:nvCxnSpPr>
          <p:spPr>
            <a:xfrm flipH="1">
              <a:off x="8031084" y="5230666"/>
              <a:ext cx="168556" cy="401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474442B-49FA-844A-9F26-9B9C12171529}"/>
                </a:ext>
              </a:extLst>
            </p:cNvPr>
            <p:cNvCxnSpPr>
              <a:cxnSpLocks/>
              <a:stCxn id="651" idx="1"/>
              <a:endCxn id="650" idx="3"/>
            </p:cNvCxnSpPr>
            <p:nvPr/>
          </p:nvCxnSpPr>
          <p:spPr>
            <a:xfrm flipH="1">
              <a:off x="8097490" y="103061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292D750A-3835-BD4F-A5AC-E09600266DD9}"/>
                </a:ext>
              </a:extLst>
            </p:cNvPr>
            <p:cNvCxnSpPr>
              <a:cxnSpLocks/>
              <a:stCxn id="653" idx="1"/>
              <a:endCxn id="651" idx="3"/>
            </p:cNvCxnSpPr>
            <p:nvPr/>
          </p:nvCxnSpPr>
          <p:spPr>
            <a:xfrm flipH="1">
              <a:off x="8549875" y="87199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3E8DDCE6-82F1-5545-BB52-BDC56B1BF60A}"/>
                </a:ext>
              </a:extLst>
            </p:cNvPr>
            <p:cNvCxnSpPr>
              <a:cxnSpLocks/>
              <a:stCxn id="654" idx="1"/>
              <a:endCxn id="653" idx="3"/>
            </p:cNvCxnSpPr>
            <p:nvPr/>
          </p:nvCxnSpPr>
          <p:spPr>
            <a:xfrm flipH="1" flipV="1">
              <a:off x="8971957" y="87199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CA230F4D-6CE9-484E-B0C1-61F466AFA9F1}"/>
                </a:ext>
              </a:extLst>
            </p:cNvPr>
            <p:cNvCxnSpPr>
              <a:cxnSpLocks/>
              <a:stCxn id="656" idx="1"/>
              <a:endCxn id="654" idx="3"/>
            </p:cNvCxnSpPr>
            <p:nvPr/>
          </p:nvCxnSpPr>
          <p:spPr>
            <a:xfrm flipH="1" flipV="1">
              <a:off x="9417163" y="97369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D17652D7-3E3E-6947-AC45-D8E07AAD32BA}"/>
                </a:ext>
              </a:extLst>
            </p:cNvPr>
            <p:cNvCxnSpPr>
              <a:cxnSpLocks/>
              <a:stCxn id="657" idx="1"/>
              <a:endCxn id="656" idx="3"/>
            </p:cNvCxnSpPr>
            <p:nvPr/>
          </p:nvCxnSpPr>
          <p:spPr>
            <a:xfrm flipH="1">
              <a:off x="10082720" y="107221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BD7BDC69-428E-7742-BDFB-A3E595AC518B}"/>
                </a:ext>
              </a:extLst>
            </p:cNvPr>
            <p:cNvCxnSpPr>
              <a:cxnSpLocks/>
              <a:stCxn id="659" idx="1"/>
              <a:endCxn id="657" idx="2"/>
            </p:cNvCxnSpPr>
            <p:nvPr/>
          </p:nvCxnSpPr>
          <p:spPr>
            <a:xfrm flipH="1" flipV="1">
              <a:off x="10485229" y="114421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E7E6BB8C-DCE2-4345-BB86-A4CD235A9119}"/>
                </a:ext>
              </a:extLst>
            </p:cNvPr>
            <p:cNvCxnSpPr>
              <a:cxnSpLocks/>
              <a:stCxn id="684" idx="2"/>
              <a:endCxn id="685" idx="0"/>
            </p:cNvCxnSpPr>
            <p:nvPr/>
          </p:nvCxnSpPr>
          <p:spPr>
            <a:xfrm flipH="1">
              <a:off x="7355280" y="165180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CACF232F-705D-B341-847C-65592F9BDADA}"/>
                </a:ext>
              </a:extLst>
            </p:cNvPr>
            <p:cNvCxnSpPr>
              <a:cxnSpLocks/>
              <a:stCxn id="685" idx="2"/>
              <a:endCxn id="687" idx="0"/>
            </p:cNvCxnSpPr>
            <p:nvPr/>
          </p:nvCxnSpPr>
          <p:spPr>
            <a:xfrm flipH="1">
              <a:off x="7003404" y="2171615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CDFD1E92-4C26-2843-90CA-32909627D100}"/>
                </a:ext>
              </a:extLst>
            </p:cNvPr>
            <p:cNvCxnSpPr>
              <a:cxnSpLocks/>
              <a:stCxn id="687" idx="2"/>
              <a:endCxn id="690" idx="0"/>
            </p:cNvCxnSpPr>
            <p:nvPr/>
          </p:nvCxnSpPr>
          <p:spPr>
            <a:xfrm flipH="1">
              <a:off x="6970839" y="2551637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C41D282C-44C8-074D-89F1-A3D89B54ACE4}"/>
                </a:ext>
              </a:extLst>
            </p:cNvPr>
            <p:cNvCxnSpPr>
              <a:cxnSpLocks/>
              <a:endCxn id="691" idx="0"/>
            </p:cNvCxnSpPr>
            <p:nvPr/>
          </p:nvCxnSpPr>
          <p:spPr>
            <a:xfrm flipH="1">
              <a:off x="6853530" y="3013175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791D71FC-9A28-074B-986C-B15C2DA5BB2E}"/>
                </a:ext>
              </a:extLst>
            </p:cNvPr>
            <p:cNvCxnSpPr>
              <a:cxnSpLocks/>
              <a:stCxn id="691" idx="2"/>
              <a:endCxn id="693" idx="0"/>
            </p:cNvCxnSpPr>
            <p:nvPr/>
          </p:nvCxnSpPr>
          <p:spPr>
            <a:xfrm>
              <a:off x="6909800" y="3497554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92AB7A8A-FE87-284D-833A-55EC8B950AC2}"/>
                </a:ext>
              </a:extLst>
            </p:cNvPr>
            <p:cNvCxnSpPr>
              <a:cxnSpLocks/>
              <a:stCxn id="693" idx="2"/>
              <a:endCxn id="694" idx="0"/>
            </p:cNvCxnSpPr>
            <p:nvPr/>
          </p:nvCxnSpPr>
          <p:spPr>
            <a:xfrm>
              <a:off x="7077725" y="3856276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96D6299F-2365-CB47-9AF4-B46B6E6A6321}"/>
                </a:ext>
              </a:extLst>
            </p:cNvPr>
            <p:cNvCxnSpPr>
              <a:cxnSpLocks/>
              <a:stCxn id="694" idx="2"/>
              <a:endCxn id="697" idx="1"/>
            </p:cNvCxnSpPr>
            <p:nvPr/>
          </p:nvCxnSpPr>
          <p:spPr>
            <a:xfrm>
              <a:off x="7419430" y="4384392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92487E7B-872F-384D-BF08-B037CB0438D0}"/>
                </a:ext>
              </a:extLst>
            </p:cNvPr>
            <p:cNvCxnSpPr>
              <a:cxnSpLocks/>
              <a:stCxn id="697" idx="2"/>
              <a:endCxn id="696" idx="0"/>
            </p:cNvCxnSpPr>
            <p:nvPr/>
          </p:nvCxnSpPr>
          <p:spPr>
            <a:xfrm>
              <a:off x="7661483" y="4693521"/>
              <a:ext cx="86880" cy="3189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3F1E7C5A-B73E-1847-A39B-0E5C61CC9C9E}"/>
                </a:ext>
              </a:extLst>
            </p:cNvPr>
            <p:cNvCxnSpPr>
              <a:cxnSpLocks/>
              <a:stCxn id="659" idx="3"/>
              <a:endCxn id="712" idx="0"/>
            </p:cNvCxnSpPr>
            <p:nvPr/>
          </p:nvCxnSpPr>
          <p:spPr>
            <a:xfrm>
              <a:off x="10980113" y="143496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AFF97E61-EF0E-8044-9826-617E68284839}"/>
                </a:ext>
              </a:extLst>
            </p:cNvPr>
            <p:cNvCxnSpPr>
              <a:cxnSpLocks/>
              <a:endCxn id="714" idx="0"/>
            </p:cNvCxnSpPr>
            <p:nvPr/>
          </p:nvCxnSpPr>
          <p:spPr>
            <a:xfrm>
              <a:off x="11287945" y="1851926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B78A9BDF-F683-E74C-8620-49397AE69133}"/>
                </a:ext>
              </a:extLst>
            </p:cNvPr>
            <p:cNvCxnSpPr>
              <a:cxnSpLocks/>
              <a:stCxn id="714" idx="2"/>
              <a:endCxn id="715" idx="0"/>
            </p:cNvCxnSpPr>
            <p:nvPr/>
          </p:nvCxnSpPr>
          <p:spPr>
            <a:xfrm>
              <a:off x="11322377" y="2273822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1C33C877-0143-1249-B014-163913DF7687}"/>
                </a:ext>
              </a:extLst>
            </p:cNvPr>
            <p:cNvCxnSpPr>
              <a:cxnSpLocks/>
              <a:stCxn id="715" idx="2"/>
              <a:endCxn id="718" idx="0"/>
            </p:cNvCxnSpPr>
            <p:nvPr/>
          </p:nvCxnSpPr>
          <p:spPr>
            <a:xfrm>
              <a:off x="11428107" y="2763474"/>
              <a:ext cx="33139" cy="2594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3774BEEF-AFAD-5441-9E38-1C153F8CE759}"/>
                </a:ext>
              </a:extLst>
            </p:cNvPr>
            <p:cNvCxnSpPr>
              <a:cxnSpLocks/>
              <a:stCxn id="718" idx="2"/>
              <a:endCxn id="720" idx="0"/>
            </p:cNvCxnSpPr>
            <p:nvPr/>
          </p:nvCxnSpPr>
          <p:spPr>
            <a:xfrm>
              <a:off x="11423972" y="3162015"/>
              <a:ext cx="192003" cy="3244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线连接符 957">
              <a:extLst>
                <a:ext uri="{FF2B5EF4-FFF2-40B4-BE49-F238E27FC236}">
                  <a16:creationId xmlns:a16="http://schemas.microsoft.com/office/drawing/2014/main" id="{7DE1C1F1-0A8A-DA42-9050-215A984F47CF}"/>
                </a:ext>
              </a:extLst>
            </p:cNvPr>
            <p:cNvCxnSpPr>
              <a:cxnSpLocks/>
              <a:stCxn id="720" idx="2"/>
              <a:endCxn id="717" idx="0"/>
            </p:cNvCxnSpPr>
            <p:nvPr/>
          </p:nvCxnSpPr>
          <p:spPr>
            <a:xfrm flipH="1">
              <a:off x="11316447" y="363048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线连接符 959">
              <a:extLst>
                <a:ext uri="{FF2B5EF4-FFF2-40B4-BE49-F238E27FC236}">
                  <a16:creationId xmlns:a16="http://schemas.microsoft.com/office/drawing/2014/main" id="{F54BE680-3405-A148-AC1C-451C13436BED}"/>
                </a:ext>
              </a:extLst>
            </p:cNvPr>
            <p:cNvCxnSpPr>
              <a:cxnSpLocks/>
              <a:stCxn id="717" idx="2"/>
              <a:endCxn id="721" idx="0"/>
            </p:cNvCxnSpPr>
            <p:nvPr/>
          </p:nvCxnSpPr>
          <p:spPr>
            <a:xfrm>
              <a:off x="11316447" y="405086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线连接符 960">
              <a:extLst>
                <a:ext uri="{FF2B5EF4-FFF2-40B4-BE49-F238E27FC236}">
                  <a16:creationId xmlns:a16="http://schemas.microsoft.com/office/drawing/2014/main" id="{27B25CA1-B351-E241-8356-2B1AC423F496}"/>
                </a:ext>
              </a:extLst>
            </p:cNvPr>
            <p:cNvCxnSpPr>
              <a:cxnSpLocks/>
              <a:stCxn id="771" idx="3"/>
            </p:cNvCxnSpPr>
            <p:nvPr/>
          </p:nvCxnSpPr>
          <p:spPr>
            <a:xfrm>
              <a:off x="11118663" y="4309800"/>
              <a:ext cx="89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线连接符 962">
              <a:extLst>
                <a:ext uri="{FF2B5EF4-FFF2-40B4-BE49-F238E27FC236}">
                  <a16:creationId xmlns:a16="http://schemas.microsoft.com/office/drawing/2014/main" id="{EB3D6D9C-45F3-5643-AA23-02C22176DD27}"/>
                </a:ext>
              </a:extLst>
            </p:cNvPr>
            <p:cNvCxnSpPr>
              <a:cxnSpLocks/>
              <a:stCxn id="771" idx="2"/>
              <a:endCxn id="723" idx="0"/>
            </p:cNvCxnSpPr>
            <p:nvPr/>
          </p:nvCxnSpPr>
          <p:spPr>
            <a:xfrm flipH="1">
              <a:off x="10897890" y="4381806"/>
              <a:ext cx="58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线连接符 963">
              <a:extLst>
                <a:ext uri="{FF2B5EF4-FFF2-40B4-BE49-F238E27FC236}">
                  <a16:creationId xmlns:a16="http://schemas.microsoft.com/office/drawing/2014/main" id="{AAD6B837-82C0-1D4A-8E2C-05C07C8630AE}"/>
                </a:ext>
              </a:extLst>
            </p:cNvPr>
            <p:cNvCxnSpPr>
              <a:cxnSpLocks/>
              <a:stCxn id="721" idx="2"/>
              <a:endCxn id="723" idx="0"/>
            </p:cNvCxnSpPr>
            <p:nvPr/>
          </p:nvCxnSpPr>
          <p:spPr>
            <a:xfrm flipH="1">
              <a:off x="10897890" y="461934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线连接符 965">
              <a:extLst>
                <a:ext uri="{FF2B5EF4-FFF2-40B4-BE49-F238E27FC236}">
                  <a16:creationId xmlns:a16="http://schemas.microsoft.com/office/drawing/2014/main" id="{27104D06-B502-1D40-9D03-A707C4705A1E}"/>
                </a:ext>
              </a:extLst>
            </p:cNvPr>
            <p:cNvCxnSpPr>
              <a:cxnSpLocks/>
              <a:stCxn id="727" idx="1"/>
              <a:endCxn id="696" idx="3"/>
            </p:cNvCxnSpPr>
            <p:nvPr/>
          </p:nvCxnSpPr>
          <p:spPr>
            <a:xfrm flipH="1" flipV="1">
              <a:off x="7856363" y="5084455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线连接符 966">
              <a:extLst>
                <a:ext uri="{FF2B5EF4-FFF2-40B4-BE49-F238E27FC236}">
                  <a16:creationId xmlns:a16="http://schemas.microsoft.com/office/drawing/2014/main" id="{D2464211-C2D3-EC43-9A99-5EED8519B2A3}"/>
                </a:ext>
              </a:extLst>
            </p:cNvPr>
            <p:cNvCxnSpPr>
              <a:cxnSpLocks/>
              <a:stCxn id="684" idx="0"/>
              <a:endCxn id="650" idx="2"/>
            </p:cNvCxnSpPr>
            <p:nvPr/>
          </p:nvCxnSpPr>
          <p:spPr>
            <a:xfrm flipV="1">
              <a:off x="7739489" y="125184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线连接符 967">
              <a:extLst>
                <a:ext uri="{FF2B5EF4-FFF2-40B4-BE49-F238E27FC236}">
                  <a16:creationId xmlns:a16="http://schemas.microsoft.com/office/drawing/2014/main" id="{1E19F181-F47E-4D44-80DB-2DDF00B30CDF}"/>
                </a:ext>
              </a:extLst>
            </p:cNvPr>
            <p:cNvCxnSpPr>
              <a:cxnSpLocks/>
              <a:stCxn id="688" idx="0"/>
              <a:endCxn id="651" idx="2"/>
            </p:cNvCxnSpPr>
            <p:nvPr/>
          </p:nvCxnSpPr>
          <p:spPr>
            <a:xfrm flipV="1">
              <a:off x="8228928" y="110261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线连接符 968">
              <a:extLst>
                <a:ext uri="{FF2B5EF4-FFF2-40B4-BE49-F238E27FC236}">
                  <a16:creationId xmlns:a16="http://schemas.microsoft.com/office/drawing/2014/main" id="{549C2590-A238-B54A-9FCF-63F42733059A}"/>
                </a:ext>
              </a:extLst>
            </p:cNvPr>
            <p:cNvCxnSpPr>
              <a:cxnSpLocks/>
              <a:stCxn id="688" idx="0"/>
              <a:endCxn id="650" idx="2"/>
            </p:cNvCxnSpPr>
            <p:nvPr/>
          </p:nvCxnSpPr>
          <p:spPr>
            <a:xfrm flipH="1" flipV="1">
              <a:off x="7989490" y="125184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线连接符 970">
              <a:extLst>
                <a:ext uri="{FF2B5EF4-FFF2-40B4-BE49-F238E27FC236}">
                  <a16:creationId xmlns:a16="http://schemas.microsoft.com/office/drawing/2014/main" id="{BCCFD49E-6E94-2E44-BC58-66609C7EEF71}"/>
                </a:ext>
              </a:extLst>
            </p:cNvPr>
            <p:cNvCxnSpPr>
              <a:cxnSpLocks/>
              <a:stCxn id="702" idx="0"/>
              <a:endCxn id="651" idx="2"/>
            </p:cNvCxnSpPr>
            <p:nvPr/>
          </p:nvCxnSpPr>
          <p:spPr>
            <a:xfrm flipH="1" flipV="1">
              <a:off x="8441875" y="1102617"/>
              <a:ext cx="214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线连接符 971">
              <a:extLst>
                <a:ext uri="{FF2B5EF4-FFF2-40B4-BE49-F238E27FC236}">
                  <a16:creationId xmlns:a16="http://schemas.microsoft.com/office/drawing/2014/main" id="{45B80527-9CA7-1447-AE6F-CB31F169EC5D}"/>
                </a:ext>
              </a:extLst>
            </p:cNvPr>
            <p:cNvCxnSpPr>
              <a:cxnSpLocks/>
              <a:stCxn id="700" idx="1"/>
              <a:endCxn id="651" idx="2"/>
            </p:cNvCxnSpPr>
            <p:nvPr/>
          </p:nvCxnSpPr>
          <p:spPr>
            <a:xfrm flipH="1" flipV="1">
              <a:off x="8441875" y="1102617"/>
              <a:ext cx="376243" cy="937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线连接符 973">
              <a:extLst>
                <a:ext uri="{FF2B5EF4-FFF2-40B4-BE49-F238E27FC236}">
                  <a16:creationId xmlns:a16="http://schemas.microsoft.com/office/drawing/2014/main" id="{DAD4BD28-2981-8F46-AFE5-AB255FC2200E}"/>
                </a:ext>
              </a:extLst>
            </p:cNvPr>
            <p:cNvCxnSpPr>
              <a:cxnSpLocks/>
              <a:stCxn id="700" idx="0"/>
            </p:cNvCxnSpPr>
            <p:nvPr/>
          </p:nvCxnSpPr>
          <p:spPr>
            <a:xfrm flipH="1" flipV="1">
              <a:off x="8849880" y="940739"/>
              <a:ext cx="130238" cy="1836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线连接符 974">
              <a:extLst>
                <a:ext uri="{FF2B5EF4-FFF2-40B4-BE49-F238E27FC236}">
                  <a16:creationId xmlns:a16="http://schemas.microsoft.com/office/drawing/2014/main" id="{F5D97943-40C9-7D41-AE6C-DE0EE2EBDA03}"/>
                </a:ext>
              </a:extLst>
            </p:cNvPr>
            <p:cNvCxnSpPr>
              <a:cxnSpLocks/>
              <a:stCxn id="700" idx="0"/>
              <a:endCxn id="654" idx="1"/>
            </p:cNvCxnSpPr>
            <p:nvPr/>
          </p:nvCxnSpPr>
          <p:spPr>
            <a:xfrm flipV="1">
              <a:off x="8980118" y="973695"/>
              <a:ext cx="221045" cy="150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线连接符 976">
              <a:extLst>
                <a:ext uri="{FF2B5EF4-FFF2-40B4-BE49-F238E27FC236}">
                  <a16:creationId xmlns:a16="http://schemas.microsoft.com/office/drawing/2014/main" id="{4B456061-B264-8447-B068-35306A43C93B}"/>
                </a:ext>
              </a:extLst>
            </p:cNvPr>
            <p:cNvCxnSpPr>
              <a:cxnSpLocks/>
              <a:stCxn id="705" idx="0"/>
              <a:endCxn id="654" idx="2"/>
            </p:cNvCxnSpPr>
            <p:nvPr/>
          </p:nvCxnSpPr>
          <p:spPr>
            <a:xfrm flipV="1">
              <a:off x="9155284" y="1045701"/>
              <a:ext cx="153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线连接符 977">
              <a:extLst>
                <a:ext uri="{FF2B5EF4-FFF2-40B4-BE49-F238E27FC236}">
                  <a16:creationId xmlns:a16="http://schemas.microsoft.com/office/drawing/2014/main" id="{8F1EE71A-4EAD-BC4B-A637-00B5199CD362}"/>
                </a:ext>
              </a:extLst>
            </p:cNvPr>
            <p:cNvCxnSpPr>
              <a:cxnSpLocks/>
              <a:stCxn id="703" idx="0"/>
              <a:endCxn id="654" idx="2"/>
            </p:cNvCxnSpPr>
            <p:nvPr/>
          </p:nvCxnSpPr>
          <p:spPr>
            <a:xfrm flipH="1" flipV="1">
              <a:off x="9309163" y="104570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线连接符 979">
              <a:extLst>
                <a:ext uri="{FF2B5EF4-FFF2-40B4-BE49-F238E27FC236}">
                  <a16:creationId xmlns:a16="http://schemas.microsoft.com/office/drawing/2014/main" id="{8B93DC88-25B5-9B46-AB82-6A9BB2E47ADD}"/>
                </a:ext>
              </a:extLst>
            </p:cNvPr>
            <p:cNvCxnSpPr>
              <a:cxnSpLocks/>
              <a:stCxn id="703" idx="0"/>
              <a:endCxn id="656" idx="1"/>
            </p:cNvCxnSpPr>
            <p:nvPr/>
          </p:nvCxnSpPr>
          <p:spPr>
            <a:xfrm flipV="1">
              <a:off x="9549504" y="109219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线连接符 980">
              <a:extLst>
                <a:ext uri="{FF2B5EF4-FFF2-40B4-BE49-F238E27FC236}">
                  <a16:creationId xmlns:a16="http://schemas.microsoft.com/office/drawing/2014/main" id="{8DF17E50-C6D9-7645-8452-5C010892C9BA}"/>
                </a:ext>
              </a:extLst>
            </p:cNvPr>
            <p:cNvCxnSpPr>
              <a:cxnSpLocks/>
              <a:stCxn id="703" idx="2"/>
              <a:endCxn id="739" idx="0"/>
            </p:cNvCxnSpPr>
            <p:nvPr/>
          </p:nvCxnSpPr>
          <p:spPr>
            <a:xfrm flipH="1">
              <a:off x="9369024" y="149672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直线连接符 982">
              <a:extLst>
                <a:ext uri="{FF2B5EF4-FFF2-40B4-BE49-F238E27FC236}">
                  <a16:creationId xmlns:a16="http://schemas.microsoft.com/office/drawing/2014/main" id="{8B89BCB4-C5BF-1749-B7AB-FC7376CC7C88}"/>
                </a:ext>
              </a:extLst>
            </p:cNvPr>
            <p:cNvCxnSpPr>
              <a:cxnSpLocks/>
              <a:stCxn id="739" idx="2"/>
              <a:endCxn id="760" idx="0"/>
            </p:cNvCxnSpPr>
            <p:nvPr/>
          </p:nvCxnSpPr>
          <p:spPr>
            <a:xfrm flipH="1">
              <a:off x="9112980" y="1949183"/>
              <a:ext cx="256044" cy="3019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直线连接符 983">
              <a:extLst>
                <a:ext uri="{FF2B5EF4-FFF2-40B4-BE49-F238E27FC236}">
                  <a16:creationId xmlns:a16="http://schemas.microsoft.com/office/drawing/2014/main" id="{4FAE7B7C-BA12-6B4E-8CD3-B2DC0CBAA911}"/>
                </a:ext>
              </a:extLst>
            </p:cNvPr>
            <p:cNvCxnSpPr>
              <a:cxnSpLocks/>
              <a:stCxn id="760" idx="2"/>
              <a:endCxn id="785" idx="0"/>
            </p:cNvCxnSpPr>
            <p:nvPr/>
          </p:nvCxnSpPr>
          <p:spPr>
            <a:xfrm>
              <a:off x="9063724" y="2386497"/>
              <a:ext cx="134462" cy="354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直线连接符 985">
              <a:extLst>
                <a:ext uri="{FF2B5EF4-FFF2-40B4-BE49-F238E27FC236}">
                  <a16:creationId xmlns:a16="http://schemas.microsoft.com/office/drawing/2014/main" id="{F0E5EC31-B087-334D-920A-EE69BCEDC30A}"/>
                </a:ext>
              </a:extLst>
            </p:cNvPr>
            <p:cNvCxnSpPr>
              <a:cxnSpLocks/>
              <a:stCxn id="785" idx="2"/>
              <a:endCxn id="802" idx="0"/>
            </p:cNvCxnSpPr>
            <p:nvPr/>
          </p:nvCxnSpPr>
          <p:spPr>
            <a:xfrm>
              <a:off x="9158490" y="2878960"/>
              <a:ext cx="253305" cy="3116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直线连接符 986">
              <a:extLst>
                <a:ext uri="{FF2B5EF4-FFF2-40B4-BE49-F238E27FC236}">
                  <a16:creationId xmlns:a16="http://schemas.microsoft.com/office/drawing/2014/main" id="{E481EB2F-E70D-2C42-892A-D131E0B2A818}"/>
                </a:ext>
              </a:extLst>
            </p:cNvPr>
            <p:cNvCxnSpPr>
              <a:cxnSpLocks/>
              <a:stCxn id="802" idx="2"/>
              <a:endCxn id="805" idx="0"/>
            </p:cNvCxnSpPr>
            <p:nvPr/>
          </p:nvCxnSpPr>
          <p:spPr>
            <a:xfrm>
              <a:off x="9411795" y="3334615"/>
              <a:ext cx="169730" cy="32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直线连接符 988">
              <a:extLst>
                <a:ext uri="{FF2B5EF4-FFF2-40B4-BE49-F238E27FC236}">
                  <a16:creationId xmlns:a16="http://schemas.microsoft.com/office/drawing/2014/main" id="{5AFBF3C6-34F5-8542-9C9D-D13221DBD6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>
              <a:off x="9581525" y="3804327"/>
              <a:ext cx="120862" cy="3029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直线连接符 989">
              <a:extLst>
                <a:ext uri="{FF2B5EF4-FFF2-40B4-BE49-F238E27FC236}">
                  <a16:creationId xmlns:a16="http://schemas.microsoft.com/office/drawing/2014/main" id="{BD32E961-DCDB-F44E-BA68-ED657BC4B631}"/>
                </a:ext>
              </a:extLst>
            </p:cNvPr>
            <p:cNvCxnSpPr>
              <a:cxnSpLocks/>
              <a:stCxn id="794" idx="2"/>
              <a:endCxn id="768" idx="0"/>
            </p:cNvCxnSpPr>
            <p:nvPr/>
          </p:nvCxnSpPr>
          <p:spPr>
            <a:xfrm>
              <a:off x="9702387" y="4251241"/>
              <a:ext cx="212086" cy="4340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直线连接符 991">
              <a:extLst>
                <a:ext uri="{FF2B5EF4-FFF2-40B4-BE49-F238E27FC236}">
                  <a16:creationId xmlns:a16="http://schemas.microsoft.com/office/drawing/2014/main" id="{20F06253-B368-8C45-AF9C-0C34109B7061}"/>
                </a:ext>
              </a:extLst>
            </p:cNvPr>
            <p:cNvCxnSpPr>
              <a:cxnSpLocks/>
              <a:stCxn id="768" idx="2"/>
              <a:endCxn id="725" idx="0"/>
            </p:cNvCxnSpPr>
            <p:nvPr/>
          </p:nvCxnSpPr>
          <p:spPr>
            <a:xfrm>
              <a:off x="9914473" y="482930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直线连接符 992">
              <a:extLst>
                <a:ext uri="{FF2B5EF4-FFF2-40B4-BE49-F238E27FC236}">
                  <a16:creationId xmlns:a16="http://schemas.microsoft.com/office/drawing/2014/main" id="{9A796047-6B82-D844-8853-9540F7064CE5}"/>
                </a:ext>
              </a:extLst>
            </p:cNvPr>
            <p:cNvCxnSpPr>
              <a:cxnSpLocks/>
              <a:stCxn id="703" idx="1"/>
              <a:endCxn id="705" idx="3"/>
            </p:cNvCxnSpPr>
            <p:nvPr/>
          </p:nvCxnSpPr>
          <p:spPr>
            <a:xfrm flipH="1">
              <a:off x="9317284" y="1390793"/>
              <a:ext cx="105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直线连接符 994">
              <a:extLst>
                <a:ext uri="{FF2B5EF4-FFF2-40B4-BE49-F238E27FC236}">
                  <a16:creationId xmlns:a16="http://schemas.microsoft.com/office/drawing/2014/main" id="{3D621279-AB0D-4E4F-AD90-67A2D3033D2D}"/>
                </a:ext>
              </a:extLst>
            </p:cNvPr>
            <p:cNvCxnSpPr>
              <a:cxnSpLocks/>
              <a:stCxn id="700" idx="2"/>
              <a:endCxn id="705" idx="0"/>
            </p:cNvCxnSpPr>
            <p:nvPr/>
          </p:nvCxnSpPr>
          <p:spPr>
            <a:xfrm>
              <a:off x="8980118" y="1268408"/>
              <a:ext cx="175166" cy="131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直线连接符 995">
              <a:extLst>
                <a:ext uri="{FF2B5EF4-FFF2-40B4-BE49-F238E27FC236}">
                  <a16:creationId xmlns:a16="http://schemas.microsoft.com/office/drawing/2014/main" id="{C36F9AC8-F40D-EA45-89DB-31D262C0AC62}"/>
                </a:ext>
              </a:extLst>
            </p:cNvPr>
            <p:cNvCxnSpPr>
              <a:cxnSpLocks/>
              <a:stCxn id="702" idx="3"/>
              <a:endCxn id="705" idx="1"/>
            </p:cNvCxnSpPr>
            <p:nvPr/>
          </p:nvCxnSpPr>
          <p:spPr>
            <a:xfrm flipV="1">
              <a:off x="8818118" y="1472036"/>
              <a:ext cx="175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直线连接符 996">
              <a:extLst>
                <a:ext uri="{FF2B5EF4-FFF2-40B4-BE49-F238E27FC236}">
                  <a16:creationId xmlns:a16="http://schemas.microsoft.com/office/drawing/2014/main" id="{84CF8F06-5C62-A64E-B2C0-24DA04085C46}"/>
                </a:ext>
              </a:extLst>
            </p:cNvPr>
            <p:cNvCxnSpPr>
              <a:cxnSpLocks/>
              <a:stCxn id="702" idx="0"/>
              <a:endCxn id="700" idx="1"/>
            </p:cNvCxnSpPr>
            <p:nvPr/>
          </p:nvCxnSpPr>
          <p:spPr>
            <a:xfrm flipV="1">
              <a:off x="8656118" y="1196402"/>
              <a:ext cx="162000" cy="2265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直线连接符 997">
              <a:extLst>
                <a:ext uri="{FF2B5EF4-FFF2-40B4-BE49-F238E27FC236}">
                  <a16:creationId xmlns:a16="http://schemas.microsoft.com/office/drawing/2014/main" id="{1476DB6E-BC86-D040-A5A8-8E14C6345287}"/>
                </a:ext>
              </a:extLst>
            </p:cNvPr>
            <p:cNvCxnSpPr>
              <a:cxnSpLocks/>
              <a:stCxn id="702" idx="1"/>
              <a:endCxn id="688" idx="3"/>
            </p:cNvCxnSpPr>
            <p:nvPr/>
          </p:nvCxnSpPr>
          <p:spPr>
            <a:xfrm flipH="1" flipV="1">
              <a:off x="8336928" y="143279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直线连接符 998">
              <a:extLst>
                <a:ext uri="{FF2B5EF4-FFF2-40B4-BE49-F238E27FC236}">
                  <a16:creationId xmlns:a16="http://schemas.microsoft.com/office/drawing/2014/main" id="{B08B803A-07E6-864B-952C-ADFDF97FB188}"/>
                </a:ext>
              </a:extLst>
            </p:cNvPr>
            <p:cNvCxnSpPr>
              <a:cxnSpLocks/>
              <a:stCxn id="688" idx="1"/>
              <a:endCxn id="684" idx="3"/>
            </p:cNvCxnSpPr>
            <p:nvPr/>
          </p:nvCxnSpPr>
          <p:spPr>
            <a:xfrm flipH="1">
              <a:off x="7847489" y="143279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直线连接符 999">
              <a:extLst>
                <a:ext uri="{FF2B5EF4-FFF2-40B4-BE49-F238E27FC236}">
                  <a16:creationId xmlns:a16="http://schemas.microsoft.com/office/drawing/2014/main" id="{E4B7EFA4-3F9E-C743-91A3-561DC00AA7FC}"/>
                </a:ext>
              </a:extLst>
            </p:cNvPr>
            <p:cNvCxnSpPr>
              <a:cxnSpLocks/>
              <a:stCxn id="706" idx="1"/>
              <a:endCxn id="684" idx="3"/>
            </p:cNvCxnSpPr>
            <p:nvPr/>
          </p:nvCxnSpPr>
          <p:spPr>
            <a:xfrm flipH="1" flipV="1">
              <a:off x="7847489" y="157979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直线连接符 1001">
              <a:extLst>
                <a:ext uri="{FF2B5EF4-FFF2-40B4-BE49-F238E27FC236}">
                  <a16:creationId xmlns:a16="http://schemas.microsoft.com/office/drawing/2014/main" id="{460713E2-AED4-2645-B36B-587EC5629453}"/>
                </a:ext>
              </a:extLst>
            </p:cNvPr>
            <p:cNvCxnSpPr>
              <a:cxnSpLocks/>
              <a:stCxn id="708" idx="0"/>
              <a:endCxn id="684" idx="2"/>
            </p:cNvCxnSpPr>
            <p:nvPr/>
          </p:nvCxnSpPr>
          <p:spPr>
            <a:xfrm flipH="1" flipV="1">
              <a:off x="7739489" y="1651802"/>
              <a:ext cx="265821" cy="423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直线连接符 1002">
              <a:extLst>
                <a:ext uri="{FF2B5EF4-FFF2-40B4-BE49-F238E27FC236}">
                  <a16:creationId xmlns:a16="http://schemas.microsoft.com/office/drawing/2014/main" id="{64AF2449-D45F-9941-BC07-BB9E1609856B}"/>
                </a:ext>
              </a:extLst>
            </p:cNvPr>
            <p:cNvCxnSpPr>
              <a:cxnSpLocks/>
              <a:stCxn id="708" idx="1"/>
              <a:endCxn id="685" idx="3"/>
            </p:cNvCxnSpPr>
            <p:nvPr/>
          </p:nvCxnSpPr>
          <p:spPr>
            <a:xfrm flipH="1" flipV="1">
              <a:off x="7463280" y="2099609"/>
              <a:ext cx="380030" cy="473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直线连接符 1003">
              <a:extLst>
                <a:ext uri="{FF2B5EF4-FFF2-40B4-BE49-F238E27FC236}">
                  <a16:creationId xmlns:a16="http://schemas.microsoft.com/office/drawing/2014/main" id="{A47F0BBE-7CBF-604E-98E8-EEBE74DD079A}"/>
                </a:ext>
              </a:extLst>
            </p:cNvPr>
            <p:cNvCxnSpPr>
              <a:cxnSpLocks/>
              <a:stCxn id="709" idx="0"/>
              <a:endCxn id="685" idx="2"/>
            </p:cNvCxnSpPr>
            <p:nvPr/>
          </p:nvCxnSpPr>
          <p:spPr>
            <a:xfrm flipH="1" flipV="1">
              <a:off x="7355280" y="2171615"/>
              <a:ext cx="336634" cy="3596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直线连接符 1004">
              <a:extLst>
                <a:ext uri="{FF2B5EF4-FFF2-40B4-BE49-F238E27FC236}">
                  <a16:creationId xmlns:a16="http://schemas.microsoft.com/office/drawing/2014/main" id="{7690A9D6-EBA0-264F-9B0F-AF85BAB6CD07}"/>
                </a:ext>
              </a:extLst>
            </p:cNvPr>
            <p:cNvCxnSpPr>
              <a:cxnSpLocks/>
              <a:stCxn id="699" idx="1"/>
              <a:endCxn id="687" idx="3"/>
            </p:cNvCxnSpPr>
            <p:nvPr/>
          </p:nvCxnSpPr>
          <p:spPr>
            <a:xfrm flipH="1" flipV="1">
              <a:off x="7111404" y="247963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直线连接符 1006">
              <a:extLst>
                <a:ext uri="{FF2B5EF4-FFF2-40B4-BE49-F238E27FC236}">
                  <a16:creationId xmlns:a16="http://schemas.microsoft.com/office/drawing/2014/main" id="{60C75A5D-E9F1-BC4A-BF34-9B2D027C96BE}"/>
                </a:ext>
              </a:extLst>
            </p:cNvPr>
            <p:cNvCxnSpPr>
              <a:cxnSpLocks/>
              <a:stCxn id="699" idx="0"/>
              <a:endCxn id="685" idx="2"/>
            </p:cNvCxnSpPr>
            <p:nvPr/>
          </p:nvCxnSpPr>
          <p:spPr>
            <a:xfrm flipV="1">
              <a:off x="7303241" y="217161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直线连接符 1007">
              <a:extLst>
                <a:ext uri="{FF2B5EF4-FFF2-40B4-BE49-F238E27FC236}">
                  <a16:creationId xmlns:a16="http://schemas.microsoft.com/office/drawing/2014/main" id="{735EE0FE-1BD9-7D4A-BFA9-5A02799DA72D}"/>
                </a:ext>
              </a:extLst>
            </p:cNvPr>
            <p:cNvCxnSpPr>
              <a:cxnSpLocks/>
              <a:stCxn id="690" idx="0"/>
              <a:endCxn id="699" idx="1"/>
            </p:cNvCxnSpPr>
            <p:nvPr/>
          </p:nvCxnSpPr>
          <p:spPr>
            <a:xfrm flipV="1">
              <a:off x="6970839" y="2616072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直线连接符 1009">
              <a:extLst>
                <a:ext uri="{FF2B5EF4-FFF2-40B4-BE49-F238E27FC236}">
                  <a16:creationId xmlns:a16="http://schemas.microsoft.com/office/drawing/2014/main" id="{797CFB88-44FE-F146-8E1D-2AE29024B508}"/>
                </a:ext>
              </a:extLst>
            </p:cNvPr>
            <p:cNvCxnSpPr>
              <a:cxnSpLocks/>
              <a:stCxn id="706" idx="0"/>
              <a:endCxn id="688" idx="2"/>
            </p:cNvCxnSpPr>
            <p:nvPr/>
          </p:nvCxnSpPr>
          <p:spPr>
            <a:xfrm flipH="1" flipV="1">
              <a:off x="8228928" y="150480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直线连接符 1010">
              <a:extLst>
                <a:ext uri="{FF2B5EF4-FFF2-40B4-BE49-F238E27FC236}">
                  <a16:creationId xmlns:a16="http://schemas.microsoft.com/office/drawing/2014/main" id="{A7552966-773A-AE45-A424-8DD8E78351CC}"/>
                </a:ext>
              </a:extLst>
            </p:cNvPr>
            <p:cNvCxnSpPr>
              <a:cxnSpLocks/>
              <a:stCxn id="706" idx="0"/>
              <a:endCxn id="702" idx="2"/>
            </p:cNvCxnSpPr>
            <p:nvPr/>
          </p:nvCxnSpPr>
          <p:spPr>
            <a:xfrm flipV="1">
              <a:off x="8298222" y="1566925"/>
              <a:ext cx="357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直线连接符 1011">
              <a:extLst>
                <a:ext uri="{FF2B5EF4-FFF2-40B4-BE49-F238E27FC236}">
                  <a16:creationId xmlns:a16="http://schemas.microsoft.com/office/drawing/2014/main" id="{2D0EBD68-7E78-8341-8065-5426AF5C7EC8}"/>
                </a:ext>
              </a:extLst>
            </p:cNvPr>
            <p:cNvCxnSpPr>
              <a:cxnSpLocks/>
              <a:stCxn id="711" idx="0"/>
              <a:endCxn id="656" idx="3"/>
            </p:cNvCxnSpPr>
            <p:nvPr/>
          </p:nvCxnSpPr>
          <p:spPr>
            <a:xfrm flipH="1" flipV="1">
              <a:off x="10082720" y="1092198"/>
              <a:ext cx="226970" cy="279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直线连接符 1012">
              <a:extLst>
                <a:ext uri="{FF2B5EF4-FFF2-40B4-BE49-F238E27FC236}">
                  <a16:creationId xmlns:a16="http://schemas.microsoft.com/office/drawing/2014/main" id="{2D8A63A7-FCD2-CD4B-9661-DB4F08463493}"/>
                </a:ext>
              </a:extLst>
            </p:cNvPr>
            <p:cNvCxnSpPr>
              <a:cxnSpLocks/>
              <a:stCxn id="711" idx="0"/>
              <a:endCxn id="657" idx="2"/>
            </p:cNvCxnSpPr>
            <p:nvPr/>
          </p:nvCxnSpPr>
          <p:spPr>
            <a:xfrm flipV="1">
              <a:off x="10309690" y="1144218"/>
              <a:ext cx="175539" cy="2271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直线连接符 1013">
              <a:extLst>
                <a:ext uri="{FF2B5EF4-FFF2-40B4-BE49-F238E27FC236}">
                  <a16:creationId xmlns:a16="http://schemas.microsoft.com/office/drawing/2014/main" id="{61E9369D-1060-C040-B531-15548855DE4D}"/>
                </a:ext>
              </a:extLst>
            </p:cNvPr>
            <p:cNvCxnSpPr>
              <a:cxnSpLocks/>
              <a:stCxn id="711" idx="3"/>
              <a:endCxn id="659" idx="1"/>
            </p:cNvCxnSpPr>
            <p:nvPr/>
          </p:nvCxnSpPr>
          <p:spPr>
            <a:xfrm flipV="1">
              <a:off x="10417690" y="1434966"/>
              <a:ext cx="346423" cy="83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直线连接符 1014">
              <a:extLst>
                <a:ext uri="{FF2B5EF4-FFF2-40B4-BE49-F238E27FC236}">
                  <a16:creationId xmlns:a16="http://schemas.microsoft.com/office/drawing/2014/main" id="{25381B1B-4164-1741-98D2-4251A3B07304}"/>
                </a:ext>
              </a:extLst>
            </p:cNvPr>
            <p:cNvCxnSpPr>
              <a:cxnSpLocks/>
              <a:stCxn id="711" idx="3"/>
              <a:endCxn id="740" idx="0"/>
            </p:cNvCxnSpPr>
            <p:nvPr/>
          </p:nvCxnSpPr>
          <p:spPr>
            <a:xfrm>
              <a:off x="10417690" y="1443346"/>
              <a:ext cx="152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直线连接符 1015">
              <a:extLst>
                <a:ext uri="{FF2B5EF4-FFF2-40B4-BE49-F238E27FC236}">
                  <a16:creationId xmlns:a16="http://schemas.microsoft.com/office/drawing/2014/main" id="{6D14DE2B-2001-094A-BBCA-40E9C223DB0F}"/>
                </a:ext>
              </a:extLst>
            </p:cNvPr>
            <p:cNvCxnSpPr>
              <a:cxnSpLocks/>
              <a:stCxn id="659" idx="2"/>
              <a:endCxn id="740" idx="0"/>
            </p:cNvCxnSpPr>
            <p:nvPr/>
          </p:nvCxnSpPr>
          <p:spPr>
            <a:xfrm flipH="1">
              <a:off x="10570026" y="1506972"/>
              <a:ext cx="302087" cy="2004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直线连接符 1016">
              <a:extLst>
                <a:ext uri="{FF2B5EF4-FFF2-40B4-BE49-F238E27FC236}">
                  <a16:creationId xmlns:a16="http://schemas.microsoft.com/office/drawing/2014/main" id="{8BF59597-DCC0-1C4A-91A8-A87FA617EDF2}"/>
                </a:ext>
              </a:extLst>
            </p:cNvPr>
            <p:cNvCxnSpPr>
              <a:cxnSpLocks/>
              <a:stCxn id="659" idx="2"/>
              <a:endCxn id="742" idx="0"/>
            </p:cNvCxnSpPr>
            <p:nvPr/>
          </p:nvCxnSpPr>
          <p:spPr>
            <a:xfrm>
              <a:off x="10872113" y="1506972"/>
              <a:ext cx="83776" cy="29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直线连接符 1017">
              <a:extLst>
                <a:ext uri="{FF2B5EF4-FFF2-40B4-BE49-F238E27FC236}">
                  <a16:creationId xmlns:a16="http://schemas.microsoft.com/office/drawing/2014/main" id="{49FDDBFC-B576-5847-974F-FE1576889207}"/>
                </a:ext>
              </a:extLst>
            </p:cNvPr>
            <p:cNvCxnSpPr>
              <a:cxnSpLocks/>
              <a:stCxn id="712" idx="1"/>
              <a:endCxn id="742" idx="3"/>
            </p:cNvCxnSpPr>
            <p:nvPr/>
          </p:nvCxnSpPr>
          <p:spPr>
            <a:xfrm flipH="1">
              <a:off x="11063889" y="1730420"/>
              <a:ext cx="116259" cy="1455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直线连接符 1018">
              <a:extLst>
                <a:ext uri="{FF2B5EF4-FFF2-40B4-BE49-F238E27FC236}">
                  <a16:creationId xmlns:a16="http://schemas.microsoft.com/office/drawing/2014/main" id="{7318C974-4A51-A54D-8E19-79677C8CEFDD}"/>
                </a:ext>
              </a:extLst>
            </p:cNvPr>
            <p:cNvCxnSpPr>
              <a:cxnSpLocks/>
              <a:stCxn id="737" idx="0"/>
              <a:endCxn id="656" idx="2"/>
            </p:cNvCxnSpPr>
            <p:nvPr/>
          </p:nvCxnSpPr>
          <p:spPr>
            <a:xfrm flipH="1" flipV="1">
              <a:off x="9974720" y="116420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直线连接符 1019">
              <a:extLst>
                <a:ext uri="{FF2B5EF4-FFF2-40B4-BE49-F238E27FC236}">
                  <a16:creationId xmlns:a16="http://schemas.microsoft.com/office/drawing/2014/main" id="{A29FEA58-F2E4-2044-9AAD-FDD60A3F0991}"/>
                </a:ext>
              </a:extLst>
            </p:cNvPr>
            <p:cNvCxnSpPr>
              <a:cxnSpLocks/>
              <a:stCxn id="737" idx="0"/>
              <a:endCxn id="703" idx="3"/>
            </p:cNvCxnSpPr>
            <p:nvPr/>
          </p:nvCxnSpPr>
          <p:spPr>
            <a:xfrm flipH="1" flipV="1">
              <a:off x="9624526" y="146820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直线连接符 1021">
              <a:extLst>
                <a:ext uri="{FF2B5EF4-FFF2-40B4-BE49-F238E27FC236}">
                  <a16:creationId xmlns:a16="http://schemas.microsoft.com/office/drawing/2014/main" id="{6109F964-A993-A14C-BB92-3EEAB9C7ED6F}"/>
                </a:ext>
              </a:extLst>
            </p:cNvPr>
            <p:cNvCxnSpPr>
              <a:cxnSpLocks/>
              <a:stCxn id="737" idx="1"/>
              <a:endCxn id="739" idx="3"/>
            </p:cNvCxnSpPr>
            <p:nvPr/>
          </p:nvCxnSpPr>
          <p:spPr>
            <a:xfrm flipH="1">
              <a:off x="9477024" y="167775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线连接符 1022">
              <a:extLst>
                <a:ext uri="{FF2B5EF4-FFF2-40B4-BE49-F238E27FC236}">
                  <a16:creationId xmlns:a16="http://schemas.microsoft.com/office/drawing/2014/main" id="{1CF5187A-3A9F-2C44-AAED-E001AD813BFE}"/>
                </a:ext>
              </a:extLst>
            </p:cNvPr>
            <p:cNvCxnSpPr>
              <a:cxnSpLocks/>
              <a:stCxn id="737" idx="2"/>
              <a:endCxn id="746" idx="0"/>
            </p:cNvCxnSpPr>
            <p:nvPr/>
          </p:nvCxnSpPr>
          <p:spPr>
            <a:xfrm flipH="1">
              <a:off x="9841393" y="174976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线连接符 1024">
              <a:extLst>
                <a:ext uri="{FF2B5EF4-FFF2-40B4-BE49-F238E27FC236}">
                  <a16:creationId xmlns:a16="http://schemas.microsoft.com/office/drawing/2014/main" id="{4AE82E2E-7716-CB4F-B3D0-874C4A02A7BC}"/>
                </a:ext>
              </a:extLst>
            </p:cNvPr>
            <p:cNvCxnSpPr>
              <a:cxnSpLocks/>
              <a:stCxn id="737" idx="2"/>
              <a:endCxn id="745" idx="0"/>
            </p:cNvCxnSpPr>
            <p:nvPr/>
          </p:nvCxnSpPr>
          <p:spPr>
            <a:xfrm>
              <a:off x="9982014" y="1749760"/>
              <a:ext cx="336818" cy="3390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线连接符 1025">
              <a:extLst>
                <a:ext uri="{FF2B5EF4-FFF2-40B4-BE49-F238E27FC236}">
                  <a16:creationId xmlns:a16="http://schemas.microsoft.com/office/drawing/2014/main" id="{ED2A631C-C433-C843-8CC9-45E142EFD485}"/>
                </a:ext>
              </a:extLst>
            </p:cNvPr>
            <p:cNvCxnSpPr>
              <a:cxnSpLocks/>
              <a:stCxn id="737" idx="3"/>
              <a:endCxn id="740" idx="1"/>
            </p:cNvCxnSpPr>
            <p:nvPr/>
          </p:nvCxnSpPr>
          <p:spPr>
            <a:xfrm>
              <a:off x="10090014" y="1677754"/>
              <a:ext cx="318012" cy="1016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线连接符 1027">
              <a:extLst>
                <a:ext uri="{FF2B5EF4-FFF2-40B4-BE49-F238E27FC236}">
                  <a16:creationId xmlns:a16="http://schemas.microsoft.com/office/drawing/2014/main" id="{2D0F859A-73F9-3646-A8A5-C205466D6D4D}"/>
                </a:ext>
              </a:extLst>
            </p:cNvPr>
            <p:cNvCxnSpPr>
              <a:cxnSpLocks/>
              <a:stCxn id="745" idx="0"/>
              <a:endCxn id="740" idx="2"/>
            </p:cNvCxnSpPr>
            <p:nvPr/>
          </p:nvCxnSpPr>
          <p:spPr>
            <a:xfrm flipV="1">
              <a:off x="10318832" y="1851406"/>
              <a:ext cx="251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线连接符 1028">
              <a:extLst>
                <a:ext uri="{FF2B5EF4-FFF2-40B4-BE49-F238E27FC236}">
                  <a16:creationId xmlns:a16="http://schemas.microsoft.com/office/drawing/2014/main" id="{71EBD260-7BB1-604A-9218-F2EE29D6FFD5}"/>
                </a:ext>
              </a:extLst>
            </p:cNvPr>
            <p:cNvCxnSpPr>
              <a:cxnSpLocks/>
              <a:stCxn id="743" idx="0"/>
              <a:endCxn id="740" idx="2"/>
            </p:cNvCxnSpPr>
            <p:nvPr/>
          </p:nvCxnSpPr>
          <p:spPr>
            <a:xfrm flipH="1" flipV="1">
              <a:off x="10570026" y="1851406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线连接符 1030">
              <a:extLst>
                <a:ext uri="{FF2B5EF4-FFF2-40B4-BE49-F238E27FC236}">
                  <a16:creationId xmlns:a16="http://schemas.microsoft.com/office/drawing/2014/main" id="{7B607D46-99CD-1E45-9D0B-63E88E877019}"/>
                </a:ext>
              </a:extLst>
            </p:cNvPr>
            <p:cNvCxnSpPr>
              <a:cxnSpLocks/>
              <a:stCxn id="742" idx="1"/>
              <a:endCxn id="740" idx="3"/>
            </p:cNvCxnSpPr>
            <p:nvPr/>
          </p:nvCxnSpPr>
          <p:spPr>
            <a:xfrm flipH="1" flipV="1">
              <a:off x="10732026" y="1779400"/>
              <a:ext cx="115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线连接符 1031">
              <a:extLst>
                <a:ext uri="{FF2B5EF4-FFF2-40B4-BE49-F238E27FC236}">
                  <a16:creationId xmlns:a16="http://schemas.microsoft.com/office/drawing/2014/main" id="{6288C8DD-4362-C244-98D1-6699A3936B21}"/>
                </a:ext>
              </a:extLst>
            </p:cNvPr>
            <p:cNvCxnSpPr>
              <a:cxnSpLocks/>
              <a:stCxn id="714" idx="0"/>
              <a:endCxn id="742" idx="3"/>
            </p:cNvCxnSpPr>
            <p:nvPr/>
          </p:nvCxnSpPr>
          <p:spPr>
            <a:xfrm flipH="1" flipV="1">
              <a:off x="11063889" y="1875956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线连接符 1033">
              <a:extLst>
                <a:ext uri="{FF2B5EF4-FFF2-40B4-BE49-F238E27FC236}">
                  <a16:creationId xmlns:a16="http://schemas.microsoft.com/office/drawing/2014/main" id="{88D753C5-0614-7943-B0AA-87A169BD2C4E}"/>
                </a:ext>
              </a:extLst>
            </p:cNvPr>
            <p:cNvCxnSpPr>
              <a:cxnSpLocks/>
              <a:stCxn id="743" idx="0"/>
              <a:endCxn id="742" idx="2"/>
            </p:cNvCxnSpPr>
            <p:nvPr/>
          </p:nvCxnSpPr>
          <p:spPr>
            <a:xfrm flipV="1">
              <a:off x="10830055" y="1947962"/>
              <a:ext cx="125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线连接符 1034">
              <a:extLst>
                <a:ext uri="{FF2B5EF4-FFF2-40B4-BE49-F238E27FC236}">
                  <a16:creationId xmlns:a16="http://schemas.microsoft.com/office/drawing/2014/main" id="{60B01A08-FFA7-7140-B6F3-15CEBA8037B5}"/>
                </a:ext>
              </a:extLst>
            </p:cNvPr>
            <p:cNvCxnSpPr>
              <a:cxnSpLocks/>
              <a:stCxn id="743" idx="3"/>
              <a:endCxn id="714" idx="1"/>
            </p:cNvCxnSpPr>
            <p:nvPr/>
          </p:nvCxnSpPr>
          <p:spPr>
            <a:xfrm>
              <a:off x="10992055" y="2182910"/>
              <a:ext cx="222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线连接符 1036">
              <a:extLst>
                <a:ext uri="{FF2B5EF4-FFF2-40B4-BE49-F238E27FC236}">
                  <a16:creationId xmlns:a16="http://schemas.microsoft.com/office/drawing/2014/main" id="{93B340AC-F2C9-0A40-B157-40658C61C31B}"/>
                </a:ext>
              </a:extLst>
            </p:cNvPr>
            <p:cNvCxnSpPr>
              <a:cxnSpLocks/>
              <a:stCxn id="775" idx="3"/>
              <a:endCxn id="720" idx="1"/>
            </p:cNvCxnSpPr>
            <p:nvPr/>
          </p:nvCxnSpPr>
          <p:spPr>
            <a:xfrm>
              <a:off x="11103483" y="3491751"/>
              <a:ext cx="404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线连接符 1037">
              <a:extLst>
                <a:ext uri="{FF2B5EF4-FFF2-40B4-BE49-F238E27FC236}">
                  <a16:creationId xmlns:a16="http://schemas.microsoft.com/office/drawing/2014/main" id="{46117A83-4F56-0746-A5E9-CA88497B4BFB}"/>
                </a:ext>
              </a:extLst>
            </p:cNvPr>
            <p:cNvCxnSpPr>
              <a:cxnSpLocks/>
              <a:stCxn id="775" idx="2"/>
              <a:endCxn id="717" idx="0"/>
            </p:cNvCxnSpPr>
            <p:nvPr/>
          </p:nvCxnSpPr>
          <p:spPr>
            <a:xfrm>
              <a:off x="10941483" y="3563757"/>
              <a:ext cx="374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线连接符 1039">
              <a:extLst>
                <a:ext uri="{FF2B5EF4-FFF2-40B4-BE49-F238E27FC236}">
                  <a16:creationId xmlns:a16="http://schemas.microsoft.com/office/drawing/2014/main" id="{1A521ED3-1DA4-B440-8F90-D1BC8B762866}"/>
                </a:ext>
              </a:extLst>
            </p:cNvPr>
            <p:cNvCxnSpPr>
              <a:cxnSpLocks/>
              <a:stCxn id="775" idx="2"/>
              <a:endCxn id="776" idx="0"/>
            </p:cNvCxnSpPr>
            <p:nvPr/>
          </p:nvCxnSpPr>
          <p:spPr>
            <a:xfrm>
              <a:off x="10941483" y="356375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线连接符 1040">
              <a:extLst>
                <a:ext uri="{FF2B5EF4-FFF2-40B4-BE49-F238E27FC236}">
                  <a16:creationId xmlns:a16="http://schemas.microsoft.com/office/drawing/2014/main" id="{48AE1508-764A-3B41-BBA4-BA7C24E98587}"/>
                </a:ext>
              </a:extLst>
            </p:cNvPr>
            <p:cNvCxnSpPr>
              <a:cxnSpLocks/>
              <a:stCxn id="743" idx="2"/>
              <a:endCxn id="773" idx="0"/>
            </p:cNvCxnSpPr>
            <p:nvPr/>
          </p:nvCxnSpPr>
          <p:spPr>
            <a:xfrm>
              <a:off x="10830055" y="2254916"/>
              <a:ext cx="186876" cy="1655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线连接符 1042">
              <a:extLst>
                <a:ext uri="{FF2B5EF4-FFF2-40B4-BE49-F238E27FC236}">
                  <a16:creationId xmlns:a16="http://schemas.microsoft.com/office/drawing/2014/main" id="{389E1690-BC92-8A49-9C96-8EC7929460BF}"/>
                </a:ext>
              </a:extLst>
            </p:cNvPr>
            <p:cNvCxnSpPr>
              <a:cxnSpLocks/>
              <a:stCxn id="714" idx="1"/>
              <a:endCxn id="773" idx="0"/>
            </p:cNvCxnSpPr>
            <p:nvPr/>
          </p:nvCxnSpPr>
          <p:spPr>
            <a:xfrm flipH="1">
              <a:off x="11016931" y="2201816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线连接符 1043">
              <a:extLst>
                <a:ext uri="{FF2B5EF4-FFF2-40B4-BE49-F238E27FC236}">
                  <a16:creationId xmlns:a16="http://schemas.microsoft.com/office/drawing/2014/main" id="{E5081F77-7154-9F49-B2E1-1F09F657B531}"/>
                </a:ext>
              </a:extLst>
            </p:cNvPr>
            <p:cNvCxnSpPr>
              <a:cxnSpLocks/>
              <a:stCxn id="715" idx="0"/>
              <a:endCxn id="773" idx="3"/>
            </p:cNvCxnSpPr>
            <p:nvPr/>
          </p:nvCxnSpPr>
          <p:spPr>
            <a:xfrm flipH="1" flipV="1">
              <a:off x="11124931" y="2492481"/>
              <a:ext cx="303176" cy="1269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线连接符 1045">
              <a:extLst>
                <a:ext uri="{FF2B5EF4-FFF2-40B4-BE49-F238E27FC236}">
                  <a16:creationId xmlns:a16="http://schemas.microsoft.com/office/drawing/2014/main" id="{4D2D931B-D237-014A-A494-F2E2AD1E8DC4}"/>
                </a:ext>
              </a:extLst>
            </p:cNvPr>
            <p:cNvCxnSpPr>
              <a:cxnSpLocks/>
              <a:stCxn id="774" idx="0"/>
              <a:endCxn id="773" idx="2"/>
            </p:cNvCxnSpPr>
            <p:nvPr/>
          </p:nvCxnSpPr>
          <p:spPr>
            <a:xfrm flipV="1">
              <a:off x="10985474" y="256448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线连接符 1046">
              <a:extLst>
                <a:ext uri="{FF2B5EF4-FFF2-40B4-BE49-F238E27FC236}">
                  <a16:creationId xmlns:a16="http://schemas.microsoft.com/office/drawing/2014/main" id="{04F588EF-2122-D04A-AD5C-A85292F0BBEE}"/>
                </a:ext>
              </a:extLst>
            </p:cNvPr>
            <p:cNvCxnSpPr>
              <a:cxnSpLocks/>
              <a:stCxn id="774" idx="0"/>
              <a:endCxn id="715" idx="1"/>
            </p:cNvCxnSpPr>
            <p:nvPr/>
          </p:nvCxnSpPr>
          <p:spPr>
            <a:xfrm flipV="1">
              <a:off x="10985474" y="2691468"/>
              <a:ext cx="334633" cy="1681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线连接符 1048">
              <a:extLst>
                <a:ext uri="{FF2B5EF4-FFF2-40B4-BE49-F238E27FC236}">
                  <a16:creationId xmlns:a16="http://schemas.microsoft.com/office/drawing/2014/main" id="{C9080D56-577B-0543-845E-5792F8AC9473}"/>
                </a:ext>
              </a:extLst>
            </p:cNvPr>
            <p:cNvCxnSpPr>
              <a:cxnSpLocks/>
              <a:stCxn id="774" idx="3"/>
              <a:endCxn id="718" idx="1"/>
            </p:cNvCxnSpPr>
            <p:nvPr/>
          </p:nvCxnSpPr>
          <p:spPr>
            <a:xfrm>
              <a:off x="11040962" y="2977011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线连接符 1049">
              <a:extLst>
                <a:ext uri="{FF2B5EF4-FFF2-40B4-BE49-F238E27FC236}">
                  <a16:creationId xmlns:a16="http://schemas.microsoft.com/office/drawing/2014/main" id="{1871E946-F6A2-4942-B080-3D43F1A4E54D}"/>
                </a:ext>
              </a:extLst>
            </p:cNvPr>
            <p:cNvCxnSpPr>
              <a:cxnSpLocks/>
              <a:stCxn id="774" idx="2"/>
              <a:endCxn id="775" idx="0"/>
            </p:cNvCxnSpPr>
            <p:nvPr/>
          </p:nvCxnSpPr>
          <p:spPr>
            <a:xfrm>
              <a:off x="10911302" y="2983108"/>
              <a:ext cx="30181" cy="4366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线连接符 1050">
              <a:extLst>
                <a:ext uri="{FF2B5EF4-FFF2-40B4-BE49-F238E27FC236}">
                  <a16:creationId xmlns:a16="http://schemas.microsoft.com/office/drawing/2014/main" id="{05431FCA-3DB4-FF43-B011-CC922AD405F3}"/>
                </a:ext>
              </a:extLst>
            </p:cNvPr>
            <p:cNvCxnSpPr>
              <a:cxnSpLocks/>
              <a:stCxn id="718" idx="2"/>
              <a:endCxn id="775" idx="3"/>
            </p:cNvCxnSpPr>
            <p:nvPr/>
          </p:nvCxnSpPr>
          <p:spPr>
            <a:xfrm flipH="1">
              <a:off x="11103483" y="3162015"/>
              <a:ext cx="320489" cy="3297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线连接符 1051">
              <a:extLst>
                <a:ext uri="{FF2B5EF4-FFF2-40B4-BE49-F238E27FC236}">
                  <a16:creationId xmlns:a16="http://schemas.microsoft.com/office/drawing/2014/main" id="{94F95FDA-279A-1748-B45E-17A83C2706D1}"/>
                </a:ext>
              </a:extLst>
            </p:cNvPr>
            <p:cNvCxnSpPr>
              <a:cxnSpLocks/>
              <a:stCxn id="739" idx="3"/>
              <a:endCxn id="746" idx="1"/>
            </p:cNvCxnSpPr>
            <p:nvPr/>
          </p:nvCxnSpPr>
          <p:spPr>
            <a:xfrm>
              <a:off x="9477024" y="187717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线连接符 1052">
              <a:extLst>
                <a:ext uri="{FF2B5EF4-FFF2-40B4-BE49-F238E27FC236}">
                  <a16:creationId xmlns:a16="http://schemas.microsoft.com/office/drawing/2014/main" id="{CA565FC7-1F9A-5B4E-A9B9-4BC8D8A8D19A}"/>
                </a:ext>
              </a:extLst>
            </p:cNvPr>
            <p:cNvCxnSpPr>
              <a:cxnSpLocks/>
              <a:stCxn id="739" idx="2"/>
              <a:endCxn id="782" idx="0"/>
            </p:cNvCxnSpPr>
            <p:nvPr/>
          </p:nvCxnSpPr>
          <p:spPr>
            <a:xfrm>
              <a:off x="9369024" y="194918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线连接符 1053">
              <a:extLst>
                <a:ext uri="{FF2B5EF4-FFF2-40B4-BE49-F238E27FC236}">
                  <a16:creationId xmlns:a16="http://schemas.microsoft.com/office/drawing/2014/main" id="{3FAC8B5E-F626-2746-B04D-C48E2DF89193}"/>
                </a:ext>
              </a:extLst>
            </p:cNvPr>
            <p:cNvCxnSpPr>
              <a:cxnSpLocks/>
              <a:stCxn id="760" idx="3"/>
              <a:endCxn id="782" idx="1"/>
            </p:cNvCxnSpPr>
            <p:nvPr/>
          </p:nvCxnSpPr>
          <p:spPr>
            <a:xfrm>
              <a:off x="9240582" y="2374241"/>
              <a:ext cx="197562" cy="330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线连接符 1054">
              <a:extLst>
                <a:ext uri="{FF2B5EF4-FFF2-40B4-BE49-F238E27FC236}">
                  <a16:creationId xmlns:a16="http://schemas.microsoft.com/office/drawing/2014/main" id="{8CD95269-228F-B048-8090-519106775014}"/>
                </a:ext>
              </a:extLst>
            </p:cNvPr>
            <p:cNvCxnSpPr>
              <a:cxnSpLocks/>
              <a:stCxn id="785" idx="0"/>
              <a:endCxn id="782" idx="2"/>
            </p:cNvCxnSpPr>
            <p:nvPr/>
          </p:nvCxnSpPr>
          <p:spPr>
            <a:xfrm flipV="1">
              <a:off x="9198186" y="2507772"/>
              <a:ext cx="322186" cy="2327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线连接符 1055">
              <a:extLst>
                <a:ext uri="{FF2B5EF4-FFF2-40B4-BE49-F238E27FC236}">
                  <a16:creationId xmlns:a16="http://schemas.microsoft.com/office/drawing/2014/main" id="{E52500A1-36D8-ED4B-A758-7F66BA78C01A}"/>
                </a:ext>
              </a:extLst>
            </p:cNvPr>
            <p:cNvCxnSpPr>
              <a:cxnSpLocks/>
              <a:stCxn id="801" idx="0"/>
              <a:endCxn id="782" idx="2"/>
            </p:cNvCxnSpPr>
            <p:nvPr/>
          </p:nvCxnSpPr>
          <p:spPr>
            <a:xfrm flipH="1" flipV="1">
              <a:off x="9520372" y="2507772"/>
              <a:ext cx="191659" cy="3255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线连接符 1057">
              <a:extLst>
                <a:ext uri="{FF2B5EF4-FFF2-40B4-BE49-F238E27FC236}">
                  <a16:creationId xmlns:a16="http://schemas.microsoft.com/office/drawing/2014/main" id="{1B7FA3FC-AD2B-5F44-8FF1-2B3E7EB13325}"/>
                </a:ext>
              </a:extLst>
            </p:cNvPr>
            <p:cNvCxnSpPr>
              <a:cxnSpLocks/>
              <a:stCxn id="782" idx="0"/>
              <a:endCxn id="746" idx="1"/>
            </p:cNvCxnSpPr>
            <p:nvPr/>
          </p:nvCxnSpPr>
          <p:spPr>
            <a:xfrm flipV="1">
              <a:off x="9562478" y="213573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线连接符 1058">
              <a:extLst>
                <a:ext uri="{FF2B5EF4-FFF2-40B4-BE49-F238E27FC236}">
                  <a16:creationId xmlns:a16="http://schemas.microsoft.com/office/drawing/2014/main" id="{75776C83-4544-C248-820B-0692D88F4129}"/>
                </a:ext>
              </a:extLst>
            </p:cNvPr>
            <p:cNvCxnSpPr>
              <a:cxnSpLocks/>
              <a:stCxn id="784" idx="0"/>
              <a:endCxn id="746" idx="2"/>
            </p:cNvCxnSpPr>
            <p:nvPr/>
          </p:nvCxnSpPr>
          <p:spPr>
            <a:xfrm flipH="1" flipV="1">
              <a:off x="9841393" y="220774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直线连接符 1059">
              <a:extLst>
                <a:ext uri="{FF2B5EF4-FFF2-40B4-BE49-F238E27FC236}">
                  <a16:creationId xmlns:a16="http://schemas.microsoft.com/office/drawing/2014/main" id="{3D6EBFE7-5402-804E-84F2-119F4998A50D}"/>
                </a:ext>
              </a:extLst>
            </p:cNvPr>
            <p:cNvCxnSpPr>
              <a:cxnSpLocks/>
              <a:stCxn id="745" idx="1"/>
              <a:endCxn id="746" idx="3"/>
            </p:cNvCxnSpPr>
            <p:nvPr/>
          </p:nvCxnSpPr>
          <p:spPr>
            <a:xfrm flipH="1" flipV="1">
              <a:off x="9949393" y="2135736"/>
              <a:ext cx="261439" cy="2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直线连接符 1061">
              <a:extLst>
                <a:ext uri="{FF2B5EF4-FFF2-40B4-BE49-F238E27FC236}">
                  <a16:creationId xmlns:a16="http://schemas.microsoft.com/office/drawing/2014/main" id="{E9929F96-4431-FB4A-BBC3-8E1C32956F27}"/>
                </a:ext>
              </a:extLst>
            </p:cNvPr>
            <p:cNvCxnSpPr>
              <a:cxnSpLocks/>
              <a:stCxn id="743" idx="1"/>
              <a:endCxn id="745" idx="3"/>
            </p:cNvCxnSpPr>
            <p:nvPr/>
          </p:nvCxnSpPr>
          <p:spPr>
            <a:xfrm flipH="1" flipV="1">
              <a:off x="10426832" y="2160782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线连接符 1062">
              <a:extLst>
                <a:ext uri="{FF2B5EF4-FFF2-40B4-BE49-F238E27FC236}">
                  <a16:creationId xmlns:a16="http://schemas.microsoft.com/office/drawing/2014/main" id="{B8EA9EFB-45DD-274C-B969-4E7DB78F4CFF}"/>
                </a:ext>
              </a:extLst>
            </p:cNvPr>
            <p:cNvCxnSpPr>
              <a:cxnSpLocks/>
              <a:stCxn id="787" idx="0"/>
              <a:endCxn id="745" idx="2"/>
            </p:cNvCxnSpPr>
            <p:nvPr/>
          </p:nvCxnSpPr>
          <p:spPr>
            <a:xfrm flipH="1" flipV="1">
              <a:off x="10318832" y="2232788"/>
              <a:ext cx="234131" cy="2160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线连接符 1064">
              <a:extLst>
                <a:ext uri="{FF2B5EF4-FFF2-40B4-BE49-F238E27FC236}">
                  <a16:creationId xmlns:a16="http://schemas.microsoft.com/office/drawing/2014/main" id="{B1CCB38F-CBFB-F943-AA89-E65BFB04E72E}"/>
                </a:ext>
              </a:extLst>
            </p:cNvPr>
            <p:cNvCxnSpPr>
              <a:cxnSpLocks/>
              <a:stCxn id="784" idx="0"/>
              <a:endCxn id="745" idx="1"/>
            </p:cNvCxnSpPr>
            <p:nvPr/>
          </p:nvCxnSpPr>
          <p:spPr>
            <a:xfrm flipV="1">
              <a:off x="10064456" y="2160782"/>
              <a:ext cx="146376" cy="2938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线连接符 1065">
              <a:extLst>
                <a:ext uri="{FF2B5EF4-FFF2-40B4-BE49-F238E27FC236}">
                  <a16:creationId xmlns:a16="http://schemas.microsoft.com/office/drawing/2014/main" id="{EF3E91E4-EBB2-A947-8C88-69B93470D861}"/>
                </a:ext>
              </a:extLst>
            </p:cNvPr>
            <p:cNvCxnSpPr>
              <a:cxnSpLocks/>
              <a:stCxn id="784" idx="3"/>
              <a:endCxn id="787" idx="1"/>
            </p:cNvCxnSpPr>
            <p:nvPr/>
          </p:nvCxnSpPr>
          <p:spPr>
            <a:xfrm flipV="1">
              <a:off x="10161384" y="252085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线连接符 1067">
              <a:extLst>
                <a:ext uri="{FF2B5EF4-FFF2-40B4-BE49-F238E27FC236}">
                  <a16:creationId xmlns:a16="http://schemas.microsoft.com/office/drawing/2014/main" id="{1E282B61-EDD8-A340-B3B5-7C5758B78C95}"/>
                </a:ext>
              </a:extLst>
            </p:cNvPr>
            <p:cNvCxnSpPr>
              <a:cxnSpLocks/>
              <a:stCxn id="787" idx="0"/>
              <a:endCxn id="743" idx="2"/>
            </p:cNvCxnSpPr>
            <p:nvPr/>
          </p:nvCxnSpPr>
          <p:spPr>
            <a:xfrm flipV="1">
              <a:off x="10552963" y="2254916"/>
              <a:ext cx="277092" cy="193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线连接符 1068">
              <a:extLst>
                <a:ext uri="{FF2B5EF4-FFF2-40B4-BE49-F238E27FC236}">
                  <a16:creationId xmlns:a16="http://schemas.microsoft.com/office/drawing/2014/main" id="{36617E02-A795-D14D-802D-D3A1CE89B881}"/>
                </a:ext>
              </a:extLst>
            </p:cNvPr>
            <p:cNvCxnSpPr>
              <a:cxnSpLocks/>
              <a:stCxn id="787" idx="3"/>
              <a:endCxn id="773" idx="1"/>
            </p:cNvCxnSpPr>
            <p:nvPr/>
          </p:nvCxnSpPr>
          <p:spPr>
            <a:xfrm flipV="1">
              <a:off x="10660963" y="249248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线连接符 1069">
              <a:extLst>
                <a:ext uri="{FF2B5EF4-FFF2-40B4-BE49-F238E27FC236}">
                  <a16:creationId xmlns:a16="http://schemas.microsoft.com/office/drawing/2014/main" id="{905171B7-6119-FB43-9B5C-D27472D83E31}"/>
                </a:ext>
              </a:extLst>
            </p:cNvPr>
            <p:cNvCxnSpPr>
              <a:cxnSpLocks/>
              <a:stCxn id="787" idx="2"/>
              <a:endCxn id="774" idx="1"/>
            </p:cNvCxnSpPr>
            <p:nvPr/>
          </p:nvCxnSpPr>
          <p:spPr>
            <a:xfrm>
              <a:off x="10552963" y="259286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线连接符 1070">
              <a:extLst>
                <a:ext uri="{FF2B5EF4-FFF2-40B4-BE49-F238E27FC236}">
                  <a16:creationId xmlns:a16="http://schemas.microsoft.com/office/drawing/2014/main" id="{4244A2F4-8C38-8243-B01F-BD1EBD94446F}"/>
                </a:ext>
              </a:extLst>
            </p:cNvPr>
            <p:cNvCxnSpPr>
              <a:cxnSpLocks/>
              <a:stCxn id="787" idx="2"/>
              <a:endCxn id="800" idx="0"/>
            </p:cNvCxnSpPr>
            <p:nvPr/>
          </p:nvCxnSpPr>
          <p:spPr>
            <a:xfrm flipH="1">
              <a:off x="10333004" y="2592865"/>
              <a:ext cx="219959" cy="3701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线连接符 1071">
              <a:extLst>
                <a:ext uri="{FF2B5EF4-FFF2-40B4-BE49-F238E27FC236}">
                  <a16:creationId xmlns:a16="http://schemas.microsoft.com/office/drawing/2014/main" id="{BB1B63B4-83B0-1C4D-A79C-22C5E9C4AEF6}"/>
                </a:ext>
              </a:extLst>
            </p:cNvPr>
            <p:cNvCxnSpPr>
              <a:cxnSpLocks/>
              <a:stCxn id="784" idx="2"/>
              <a:endCxn id="800" idx="0"/>
            </p:cNvCxnSpPr>
            <p:nvPr/>
          </p:nvCxnSpPr>
          <p:spPr>
            <a:xfrm>
              <a:off x="10044414" y="2597217"/>
              <a:ext cx="288590" cy="365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线连接符 1072">
              <a:extLst>
                <a:ext uri="{FF2B5EF4-FFF2-40B4-BE49-F238E27FC236}">
                  <a16:creationId xmlns:a16="http://schemas.microsoft.com/office/drawing/2014/main" id="{B55D101A-4F62-BB4E-A86C-677076B17423}"/>
                </a:ext>
              </a:extLst>
            </p:cNvPr>
            <p:cNvCxnSpPr>
              <a:cxnSpLocks/>
              <a:stCxn id="784" idx="2"/>
              <a:endCxn id="801" idx="0"/>
            </p:cNvCxnSpPr>
            <p:nvPr/>
          </p:nvCxnSpPr>
          <p:spPr>
            <a:xfrm flipH="1">
              <a:off x="9712031" y="2597217"/>
              <a:ext cx="332383" cy="2360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直线连接符 1073">
              <a:extLst>
                <a:ext uri="{FF2B5EF4-FFF2-40B4-BE49-F238E27FC236}">
                  <a16:creationId xmlns:a16="http://schemas.microsoft.com/office/drawing/2014/main" id="{3BEA45C3-ECBD-CC41-A40D-ACC706887986}"/>
                </a:ext>
              </a:extLst>
            </p:cNvPr>
            <p:cNvCxnSpPr>
              <a:cxnSpLocks/>
              <a:stCxn id="800" idx="1"/>
              <a:endCxn id="801" idx="3"/>
            </p:cNvCxnSpPr>
            <p:nvPr/>
          </p:nvCxnSpPr>
          <p:spPr>
            <a:xfrm flipH="1" flipV="1">
              <a:off x="9804308" y="2924567"/>
              <a:ext cx="420696" cy="1104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线连接符 1075">
              <a:extLst>
                <a:ext uri="{FF2B5EF4-FFF2-40B4-BE49-F238E27FC236}">
                  <a16:creationId xmlns:a16="http://schemas.microsoft.com/office/drawing/2014/main" id="{9A95DB12-1405-0943-8D26-3BA0CB412115}"/>
                </a:ext>
              </a:extLst>
            </p:cNvPr>
            <p:cNvCxnSpPr>
              <a:cxnSpLocks/>
              <a:stCxn id="774" idx="1"/>
              <a:endCxn id="800" idx="3"/>
            </p:cNvCxnSpPr>
            <p:nvPr/>
          </p:nvCxnSpPr>
          <p:spPr>
            <a:xfrm flipH="1">
              <a:off x="10441004" y="2865763"/>
              <a:ext cx="414810" cy="169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直线连接符 1076">
              <a:extLst>
                <a:ext uri="{FF2B5EF4-FFF2-40B4-BE49-F238E27FC236}">
                  <a16:creationId xmlns:a16="http://schemas.microsoft.com/office/drawing/2014/main" id="{D02EF7A4-EEA3-C04C-A997-A512C2F5AA93}"/>
                </a:ext>
              </a:extLst>
            </p:cNvPr>
            <p:cNvCxnSpPr>
              <a:cxnSpLocks/>
              <a:stCxn id="775" idx="1"/>
              <a:endCxn id="800" idx="2"/>
            </p:cNvCxnSpPr>
            <p:nvPr/>
          </p:nvCxnSpPr>
          <p:spPr>
            <a:xfrm flipH="1" flipV="1">
              <a:off x="10333004" y="3106990"/>
              <a:ext cx="446479" cy="384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线连接符 1078">
              <a:extLst>
                <a:ext uri="{FF2B5EF4-FFF2-40B4-BE49-F238E27FC236}">
                  <a16:creationId xmlns:a16="http://schemas.microsoft.com/office/drawing/2014/main" id="{6494CDBE-3FDD-4B4D-92BD-664E488B3F48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V="1">
              <a:off x="10304061" y="3106990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直线连接符 1079">
              <a:extLst>
                <a:ext uri="{FF2B5EF4-FFF2-40B4-BE49-F238E27FC236}">
                  <a16:creationId xmlns:a16="http://schemas.microsoft.com/office/drawing/2014/main" id="{97CEFFFF-1DEF-5B4D-A2FC-6ECAE2A9B657}"/>
                </a:ext>
              </a:extLst>
            </p:cNvPr>
            <p:cNvCxnSpPr>
              <a:cxnSpLocks/>
              <a:stCxn id="775" idx="1"/>
              <a:endCxn id="799" idx="3"/>
            </p:cNvCxnSpPr>
            <p:nvPr/>
          </p:nvCxnSpPr>
          <p:spPr>
            <a:xfrm flipH="1">
              <a:off x="10412061" y="3491751"/>
              <a:ext cx="367422" cy="530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直线连接符 1081">
              <a:extLst>
                <a:ext uri="{FF2B5EF4-FFF2-40B4-BE49-F238E27FC236}">
                  <a16:creationId xmlns:a16="http://schemas.microsoft.com/office/drawing/2014/main" id="{6E7E3CEA-A330-AE4D-94B3-A74BC3104D02}"/>
                </a:ext>
              </a:extLst>
            </p:cNvPr>
            <p:cNvCxnSpPr>
              <a:cxnSpLocks/>
              <a:stCxn id="797" idx="0"/>
              <a:endCxn id="799" idx="2"/>
            </p:cNvCxnSpPr>
            <p:nvPr/>
          </p:nvCxnSpPr>
          <p:spPr>
            <a:xfrm flipH="1" flipV="1">
              <a:off x="10304061" y="3616774"/>
              <a:ext cx="140902" cy="3296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线连接符 1082">
              <a:extLst>
                <a:ext uri="{FF2B5EF4-FFF2-40B4-BE49-F238E27FC236}">
                  <a16:creationId xmlns:a16="http://schemas.microsoft.com/office/drawing/2014/main" id="{187AB82F-5194-0A40-8A18-A43368FEC3B1}"/>
                </a:ext>
              </a:extLst>
            </p:cNvPr>
            <p:cNvCxnSpPr>
              <a:cxnSpLocks/>
              <a:stCxn id="797" idx="0"/>
              <a:endCxn id="775" idx="2"/>
            </p:cNvCxnSpPr>
            <p:nvPr/>
          </p:nvCxnSpPr>
          <p:spPr>
            <a:xfrm flipV="1">
              <a:off x="10444963" y="3563757"/>
              <a:ext cx="496520" cy="3827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直线连接符 1084">
              <a:extLst>
                <a:ext uri="{FF2B5EF4-FFF2-40B4-BE49-F238E27FC236}">
                  <a16:creationId xmlns:a16="http://schemas.microsoft.com/office/drawing/2014/main" id="{D3F94600-3C33-1042-A1B1-C8BC1F39FC9A}"/>
                </a:ext>
              </a:extLst>
            </p:cNvPr>
            <p:cNvCxnSpPr>
              <a:cxnSpLocks/>
              <a:stCxn id="797" idx="3"/>
              <a:endCxn id="776" idx="1"/>
            </p:cNvCxnSpPr>
            <p:nvPr/>
          </p:nvCxnSpPr>
          <p:spPr>
            <a:xfrm flipV="1">
              <a:off x="10552963" y="3922219"/>
              <a:ext cx="236927" cy="962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线连接符 1085">
              <a:extLst>
                <a:ext uri="{FF2B5EF4-FFF2-40B4-BE49-F238E27FC236}">
                  <a16:creationId xmlns:a16="http://schemas.microsoft.com/office/drawing/2014/main" id="{AE500199-DA87-314F-92BD-C3BAD6A1DEE5}"/>
                </a:ext>
              </a:extLst>
            </p:cNvPr>
            <p:cNvCxnSpPr>
              <a:cxnSpLocks/>
              <a:stCxn id="776" idx="3"/>
              <a:endCxn id="717" idx="1"/>
            </p:cNvCxnSpPr>
            <p:nvPr/>
          </p:nvCxnSpPr>
          <p:spPr>
            <a:xfrm>
              <a:off x="11113890" y="3922219"/>
              <a:ext cx="94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线连接符 1086">
              <a:extLst>
                <a:ext uri="{FF2B5EF4-FFF2-40B4-BE49-F238E27FC236}">
                  <a16:creationId xmlns:a16="http://schemas.microsoft.com/office/drawing/2014/main" id="{FECB4F25-390F-EB48-8E3B-57F85E1E04E8}"/>
                </a:ext>
              </a:extLst>
            </p:cNvPr>
            <p:cNvCxnSpPr>
              <a:cxnSpLocks/>
              <a:stCxn id="776" idx="2"/>
              <a:endCxn id="771" idx="0"/>
            </p:cNvCxnSpPr>
            <p:nvPr/>
          </p:nvCxnSpPr>
          <p:spPr>
            <a:xfrm>
              <a:off x="10951890" y="399422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线连接符 1087">
              <a:extLst>
                <a:ext uri="{FF2B5EF4-FFF2-40B4-BE49-F238E27FC236}">
                  <a16:creationId xmlns:a16="http://schemas.microsoft.com/office/drawing/2014/main" id="{D4E1EEDB-13F4-9143-9AB4-BF857974EA50}"/>
                </a:ext>
              </a:extLst>
            </p:cNvPr>
            <p:cNvCxnSpPr>
              <a:cxnSpLocks/>
              <a:stCxn id="717" idx="1"/>
              <a:endCxn id="771" idx="0"/>
            </p:cNvCxnSpPr>
            <p:nvPr/>
          </p:nvCxnSpPr>
          <p:spPr>
            <a:xfrm flipH="1">
              <a:off x="10956663" y="3978857"/>
              <a:ext cx="251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线连接符 1088">
              <a:extLst>
                <a:ext uri="{FF2B5EF4-FFF2-40B4-BE49-F238E27FC236}">
                  <a16:creationId xmlns:a16="http://schemas.microsoft.com/office/drawing/2014/main" id="{9CC54B97-7561-AE4B-8B4E-013FCD365AD3}"/>
                </a:ext>
              </a:extLst>
            </p:cNvPr>
            <p:cNvCxnSpPr>
              <a:cxnSpLocks/>
              <a:stCxn id="771" idx="1"/>
              <a:endCxn id="770" idx="0"/>
            </p:cNvCxnSpPr>
            <p:nvPr/>
          </p:nvCxnSpPr>
          <p:spPr>
            <a:xfrm flipH="1">
              <a:off x="10510668" y="4309800"/>
              <a:ext cx="283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线连接符 1089">
              <a:extLst>
                <a:ext uri="{FF2B5EF4-FFF2-40B4-BE49-F238E27FC236}">
                  <a16:creationId xmlns:a16="http://schemas.microsoft.com/office/drawing/2014/main" id="{3438ED09-0353-234D-BA03-1B07FE22E6FB}"/>
                </a:ext>
              </a:extLst>
            </p:cNvPr>
            <p:cNvCxnSpPr>
              <a:cxnSpLocks/>
              <a:stCxn id="797" idx="2"/>
              <a:endCxn id="770" idx="0"/>
            </p:cNvCxnSpPr>
            <p:nvPr/>
          </p:nvCxnSpPr>
          <p:spPr>
            <a:xfrm>
              <a:off x="10444963" y="4090476"/>
              <a:ext cx="65705" cy="38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线连接符 1091">
              <a:extLst>
                <a:ext uri="{FF2B5EF4-FFF2-40B4-BE49-F238E27FC236}">
                  <a16:creationId xmlns:a16="http://schemas.microsoft.com/office/drawing/2014/main" id="{69098ABF-5FB8-B145-823F-0F9F04974A1E}"/>
                </a:ext>
              </a:extLst>
            </p:cNvPr>
            <p:cNvCxnSpPr>
              <a:cxnSpLocks/>
              <a:stCxn id="797" idx="3"/>
              <a:endCxn id="771" idx="0"/>
            </p:cNvCxnSpPr>
            <p:nvPr/>
          </p:nvCxnSpPr>
          <p:spPr>
            <a:xfrm>
              <a:off x="10552963" y="4018470"/>
              <a:ext cx="403700" cy="219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直线连接符 1092">
              <a:extLst>
                <a:ext uri="{FF2B5EF4-FFF2-40B4-BE49-F238E27FC236}">
                  <a16:creationId xmlns:a16="http://schemas.microsoft.com/office/drawing/2014/main" id="{4E070B22-17EE-D047-A488-76F83406B6F8}"/>
                </a:ext>
              </a:extLst>
            </p:cNvPr>
            <p:cNvCxnSpPr>
              <a:cxnSpLocks/>
              <a:stCxn id="785" idx="3"/>
              <a:endCxn id="801" idx="1"/>
            </p:cNvCxnSpPr>
            <p:nvPr/>
          </p:nvCxnSpPr>
          <p:spPr>
            <a:xfrm>
              <a:off x="9282154" y="2839512"/>
              <a:ext cx="310122" cy="438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直线连接符 1093">
              <a:extLst>
                <a:ext uri="{FF2B5EF4-FFF2-40B4-BE49-F238E27FC236}">
                  <a16:creationId xmlns:a16="http://schemas.microsoft.com/office/drawing/2014/main" id="{73DF5A8C-817D-5147-BD49-91D7DAE7559B}"/>
                </a:ext>
              </a:extLst>
            </p:cNvPr>
            <p:cNvCxnSpPr>
              <a:cxnSpLocks/>
              <a:stCxn id="802" idx="0"/>
              <a:endCxn id="801" idx="2"/>
            </p:cNvCxnSpPr>
            <p:nvPr/>
          </p:nvCxnSpPr>
          <p:spPr>
            <a:xfrm flipV="1">
              <a:off x="9411795" y="2974643"/>
              <a:ext cx="272758" cy="2159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直线连接符 1095">
              <a:extLst>
                <a:ext uri="{FF2B5EF4-FFF2-40B4-BE49-F238E27FC236}">
                  <a16:creationId xmlns:a16="http://schemas.microsoft.com/office/drawing/2014/main" id="{52489914-ADDA-CD45-AF2C-5CF750F9FBE5}"/>
                </a:ext>
              </a:extLst>
            </p:cNvPr>
            <p:cNvCxnSpPr>
              <a:cxnSpLocks/>
              <a:stCxn id="784" idx="1"/>
              <a:endCxn id="782" idx="3"/>
            </p:cNvCxnSpPr>
            <p:nvPr/>
          </p:nvCxnSpPr>
          <p:spPr>
            <a:xfrm flipH="1" flipV="1">
              <a:off x="9644706" y="247048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直线连接符 1096">
              <a:extLst>
                <a:ext uri="{FF2B5EF4-FFF2-40B4-BE49-F238E27FC236}">
                  <a16:creationId xmlns:a16="http://schemas.microsoft.com/office/drawing/2014/main" id="{B223F03D-B381-9E43-8400-EA9545C66AB4}"/>
                </a:ext>
              </a:extLst>
            </p:cNvPr>
            <p:cNvCxnSpPr>
              <a:cxnSpLocks/>
              <a:stCxn id="803" idx="0"/>
              <a:endCxn id="801" idx="2"/>
            </p:cNvCxnSpPr>
            <p:nvPr/>
          </p:nvCxnSpPr>
          <p:spPr>
            <a:xfrm flipH="1" flipV="1">
              <a:off x="9684553" y="2974643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直线连接符 1098">
              <a:extLst>
                <a:ext uri="{FF2B5EF4-FFF2-40B4-BE49-F238E27FC236}">
                  <a16:creationId xmlns:a16="http://schemas.microsoft.com/office/drawing/2014/main" id="{40431B18-7A70-F04F-8B5B-E3A2659D2A4E}"/>
                </a:ext>
              </a:extLst>
            </p:cNvPr>
            <p:cNvCxnSpPr>
              <a:cxnSpLocks/>
              <a:stCxn id="803" idx="0"/>
              <a:endCxn id="800" idx="1"/>
            </p:cNvCxnSpPr>
            <p:nvPr/>
          </p:nvCxnSpPr>
          <p:spPr>
            <a:xfrm flipV="1">
              <a:off x="9884782" y="3034984"/>
              <a:ext cx="340222" cy="277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直线连接符 1099">
              <a:extLst>
                <a:ext uri="{FF2B5EF4-FFF2-40B4-BE49-F238E27FC236}">
                  <a16:creationId xmlns:a16="http://schemas.microsoft.com/office/drawing/2014/main" id="{92662C02-B27C-0140-8CFE-D723FD275931}"/>
                </a:ext>
              </a:extLst>
            </p:cNvPr>
            <p:cNvCxnSpPr>
              <a:cxnSpLocks/>
              <a:stCxn id="799" idx="1"/>
              <a:endCxn id="803" idx="3"/>
            </p:cNvCxnSpPr>
            <p:nvPr/>
          </p:nvCxnSpPr>
          <p:spPr>
            <a:xfrm flipH="1" flipV="1">
              <a:off x="9957944" y="3419227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直线连接符 1101">
              <a:extLst>
                <a:ext uri="{FF2B5EF4-FFF2-40B4-BE49-F238E27FC236}">
                  <a16:creationId xmlns:a16="http://schemas.microsoft.com/office/drawing/2014/main" id="{FF0B2799-27C9-F54E-9953-0849661E449D}"/>
                </a:ext>
              </a:extLst>
            </p:cNvPr>
            <p:cNvCxnSpPr>
              <a:cxnSpLocks/>
              <a:stCxn id="806" idx="0"/>
              <a:endCxn id="803" idx="2"/>
            </p:cNvCxnSpPr>
            <p:nvPr/>
          </p:nvCxnSpPr>
          <p:spPr>
            <a:xfrm flipH="1" flipV="1">
              <a:off x="9830834" y="3445533"/>
              <a:ext cx="159389" cy="3287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直线连接符 1102">
              <a:extLst>
                <a:ext uri="{FF2B5EF4-FFF2-40B4-BE49-F238E27FC236}">
                  <a16:creationId xmlns:a16="http://schemas.microsoft.com/office/drawing/2014/main" id="{6CDE522B-6CDD-BD43-A50C-327B75C0207F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 flipV="1">
              <a:off x="9573795" y="3262609"/>
              <a:ext cx="183877" cy="75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线连接符 1104">
              <a:extLst>
                <a:ext uri="{FF2B5EF4-FFF2-40B4-BE49-F238E27FC236}">
                  <a16:creationId xmlns:a16="http://schemas.microsoft.com/office/drawing/2014/main" id="{D84325A1-B6EA-9440-BBEF-5E43D8DC1A24}"/>
                </a:ext>
              </a:extLst>
            </p:cNvPr>
            <p:cNvCxnSpPr>
              <a:cxnSpLocks/>
              <a:stCxn id="803" idx="2"/>
              <a:endCxn id="805" idx="0"/>
            </p:cNvCxnSpPr>
            <p:nvPr/>
          </p:nvCxnSpPr>
          <p:spPr>
            <a:xfrm flipH="1">
              <a:off x="9581525" y="3445533"/>
              <a:ext cx="249309" cy="214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直线连接符 1105">
              <a:extLst>
                <a:ext uri="{FF2B5EF4-FFF2-40B4-BE49-F238E27FC236}">
                  <a16:creationId xmlns:a16="http://schemas.microsoft.com/office/drawing/2014/main" id="{55C58733-39B1-EE49-9DE7-E0D4133453C3}"/>
                </a:ext>
              </a:extLst>
            </p:cNvPr>
            <p:cNvCxnSpPr>
              <a:cxnSpLocks/>
              <a:stCxn id="806" idx="1"/>
              <a:endCxn id="805" idx="3"/>
            </p:cNvCxnSpPr>
            <p:nvPr/>
          </p:nvCxnSpPr>
          <p:spPr>
            <a:xfrm flipH="1" flipV="1">
              <a:off x="9743525" y="3732321"/>
              <a:ext cx="138698" cy="1139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直线连接符 1106">
              <a:extLst>
                <a:ext uri="{FF2B5EF4-FFF2-40B4-BE49-F238E27FC236}">
                  <a16:creationId xmlns:a16="http://schemas.microsoft.com/office/drawing/2014/main" id="{86B73229-94E2-5645-B2D3-C1C058789230}"/>
                </a:ext>
              </a:extLst>
            </p:cNvPr>
            <p:cNvCxnSpPr>
              <a:cxnSpLocks/>
              <a:endCxn id="799" idx="1"/>
            </p:cNvCxnSpPr>
            <p:nvPr/>
          </p:nvCxnSpPr>
          <p:spPr>
            <a:xfrm flipV="1">
              <a:off x="10005854" y="354477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线连接符 1107">
              <a:extLst>
                <a:ext uri="{FF2B5EF4-FFF2-40B4-BE49-F238E27FC236}">
                  <a16:creationId xmlns:a16="http://schemas.microsoft.com/office/drawing/2014/main" id="{27F59EA8-02B9-424C-9374-FCE89DE106D3}"/>
                </a:ext>
              </a:extLst>
            </p:cNvPr>
            <p:cNvCxnSpPr>
              <a:cxnSpLocks/>
              <a:stCxn id="806" idx="3"/>
              <a:endCxn id="797" idx="0"/>
            </p:cNvCxnSpPr>
            <p:nvPr/>
          </p:nvCxnSpPr>
          <p:spPr>
            <a:xfrm>
              <a:off x="10098223" y="3846242"/>
              <a:ext cx="346740" cy="100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直线连接符 1109">
              <a:extLst>
                <a:ext uri="{FF2B5EF4-FFF2-40B4-BE49-F238E27FC236}">
                  <a16:creationId xmlns:a16="http://schemas.microsoft.com/office/drawing/2014/main" id="{60C15038-D4DC-A346-8D80-EF2E9B0AA54A}"/>
                </a:ext>
              </a:extLst>
            </p:cNvPr>
            <p:cNvCxnSpPr>
              <a:cxnSpLocks/>
              <a:stCxn id="806" idx="2"/>
              <a:endCxn id="796" idx="0"/>
            </p:cNvCxnSpPr>
            <p:nvPr/>
          </p:nvCxnSpPr>
          <p:spPr>
            <a:xfrm>
              <a:off x="9990223" y="3918248"/>
              <a:ext cx="119210" cy="274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直线连接符 1110">
              <a:extLst>
                <a:ext uri="{FF2B5EF4-FFF2-40B4-BE49-F238E27FC236}">
                  <a16:creationId xmlns:a16="http://schemas.microsoft.com/office/drawing/2014/main" id="{E86024EB-A017-9C42-A264-87FDC89F8144}"/>
                </a:ext>
              </a:extLst>
            </p:cNvPr>
            <p:cNvCxnSpPr>
              <a:cxnSpLocks/>
              <a:stCxn id="806" idx="1"/>
              <a:endCxn id="794" idx="0"/>
            </p:cNvCxnSpPr>
            <p:nvPr/>
          </p:nvCxnSpPr>
          <p:spPr>
            <a:xfrm flipH="1">
              <a:off x="9702387" y="3846242"/>
              <a:ext cx="179836" cy="260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直线连接符 1112">
              <a:extLst>
                <a:ext uri="{FF2B5EF4-FFF2-40B4-BE49-F238E27FC236}">
                  <a16:creationId xmlns:a16="http://schemas.microsoft.com/office/drawing/2014/main" id="{C0CF556A-5875-7347-9DB9-5153C4645BBB}"/>
                </a:ext>
              </a:extLst>
            </p:cNvPr>
            <p:cNvCxnSpPr>
              <a:cxnSpLocks/>
              <a:stCxn id="796" idx="1"/>
              <a:endCxn id="794" idx="3"/>
            </p:cNvCxnSpPr>
            <p:nvPr/>
          </p:nvCxnSpPr>
          <p:spPr>
            <a:xfrm flipH="1" flipV="1">
              <a:off x="9810387" y="4179235"/>
              <a:ext cx="227767" cy="1216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直线连接符 1113">
              <a:extLst>
                <a:ext uri="{FF2B5EF4-FFF2-40B4-BE49-F238E27FC236}">
                  <a16:creationId xmlns:a16="http://schemas.microsoft.com/office/drawing/2014/main" id="{BDFCF448-40E2-B641-B3C8-DB8A605F7C58}"/>
                </a:ext>
              </a:extLst>
            </p:cNvPr>
            <p:cNvCxnSpPr>
              <a:cxnSpLocks/>
              <a:stCxn id="796" idx="1"/>
              <a:endCxn id="768" idx="0"/>
            </p:cNvCxnSpPr>
            <p:nvPr/>
          </p:nvCxnSpPr>
          <p:spPr>
            <a:xfrm flipH="1">
              <a:off x="9914473" y="4300835"/>
              <a:ext cx="123681" cy="384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直线连接符 1115">
              <a:extLst>
                <a:ext uri="{FF2B5EF4-FFF2-40B4-BE49-F238E27FC236}">
                  <a16:creationId xmlns:a16="http://schemas.microsoft.com/office/drawing/2014/main" id="{851A178A-A723-584C-8175-3CAD4BAB2D8B}"/>
                </a:ext>
              </a:extLst>
            </p:cNvPr>
            <p:cNvCxnSpPr>
              <a:cxnSpLocks/>
              <a:endCxn id="796" idx="3"/>
            </p:cNvCxnSpPr>
            <p:nvPr/>
          </p:nvCxnSpPr>
          <p:spPr>
            <a:xfrm flipH="1" flipV="1">
              <a:off x="10236983" y="4216441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线连接符 1116">
              <a:extLst>
                <a:ext uri="{FF2B5EF4-FFF2-40B4-BE49-F238E27FC236}">
                  <a16:creationId xmlns:a16="http://schemas.microsoft.com/office/drawing/2014/main" id="{599079F3-9A08-CD45-8129-290FACBA61E8}"/>
                </a:ext>
              </a:extLst>
            </p:cNvPr>
            <p:cNvCxnSpPr>
              <a:cxnSpLocks/>
              <a:stCxn id="797" idx="1"/>
              <a:endCxn id="796" idx="0"/>
            </p:cNvCxnSpPr>
            <p:nvPr/>
          </p:nvCxnSpPr>
          <p:spPr>
            <a:xfrm flipH="1">
              <a:off x="10109433" y="4018470"/>
              <a:ext cx="227530" cy="173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直线连接符 1118">
              <a:extLst>
                <a:ext uri="{FF2B5EF4-FFF2-40B4-BE49-F238E27FC236}">
                  <a16:creationId xmlns:a16="http://schemas.microsoft.com/office/drawing/2014/main" id="{EEE888E3-36B8-9E48-B5F8-EB36DBBC7FB4}"/>
                </a:ext>
              </a:extLst>
            </p:cNvPr>
            <p:cNvCxnSpPr>
              <a:cxnSpLocks/>
              <a:stCxn id="770" idx="1"/>
              <a:endCxn id="768" idx="3"/>
            </p:cNvCxnSpPr>
            <p:nvPr/>
          </p:nvCxnSpPr>
          <p:spPr>
            <a:xfrm flipH="1">
              <a:off x="10022473" y="454455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线连接符 1119">
              <a:extLst>
                <a:ext uri="{FF2B5EF4-FFF2-40B4-BE49-F238E27FC236}">
                  <a16:creationId xmlns:a16="http://schemas.microsoft.com/office/drawing/2014/main" id="{FDB392EF-29F5-2E46-9DDE-AE3E6F9B4CF3}"/>
                </a:ext>
              </a:extLst>
            </p:cNvPr>
            <p:cNvCxnSpPr>
              <a:cxnSpLocks/>
              <a:stCxn id="770" idx="3"/>
              <a:endCxn id="723" idx="1"/>
            </p:cNvCxnSpPr>
            <p:nvPr/>
          </p:nvCxnSpPr>
          <p:spPr>
            <a:xfrm>
              <a:off x="10672668" y="4544555"/>
              <a:ext cx="117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直线连接符 1121">
              <a:extLst>
                <a:ext uri="{FF2B5EF4-FFF2-40B4-BE49-F238E27FC236}">
                  <a16:creationId xmlns:a16="http://schemas.microsoft.com/office/drawing/2014/main" id="{50B46075-A250-AB44-A1BE-D78064C001B2}"/>
                </a:ext>
              </a:extLst>
            </p:cNvPr>
            <p:cNvCxnSpPr>
              <a:cxnSpLocks/>
              <a:stCxn id="770" idx="2"/>
              <a:endCxn id="724" idx="0"/>
            </p:cNvCxnSpPr>
            <p:nvPr/>
          </p:nvCxnSpPr>
          <p:spPr>
            <a:xfrm flipH="1">
              <a:off x="10441135" y="4616561"/>
              <a:ext cx="69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直线连接符 1122">
              <a:extLst>
                <a:ext uri="{FF2B5EF4-FFF2-40B4-BE49-F238E27FC236}">
                  <a16:creationId xmlns:a16="http://schemas.microsoft.com/office/drawing/2014/main" id="{3310638C-4F52-2749-9000-9E4762C50AF5}"/>
                </a:ext>
              </a:extLst>
            </p:cNvPr>
            <p:cNvCxnSpPr>
              <a:cxnSpLocks/>
              <a:stCxn id="768" idx="3"/>
              <a:endCxn id="724" idx="0"/>
            </p:cNvCxnSpPr>
            <p:nvPr/>
          </p:nvCxnSpPr>
          <p:spPr>
            <a:xfrm>
              <a:off x="10022473" y="4757302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线连接符 1124">
              <a:extLst>
                <a:ext uri="{FF2B5EF4-FFF2-40B4-BE49-F238E27FC236}">
                  <a16:creationId xmlns:a16="http://schemas.microsoft.com/office/drawing/2014/main" id="{4F8C7088-B972-E84E-8E88-5CF38EAD9F50}"/>
                </a:ext>
              </a:extLst>
            </p:cNvPr>
            <p:cNvCxnSpPr>
              <a:cxnSpLocks/>
              <a:stCxn id="725" idx="0"/>
              <a:endCxn id="724" idx="2"/>
            </p:cNvCxnSpPr>
            <p:nvPr/>
          </p:nvCxnSpPr>
          <p:spPr>
            <a:xfrm flipV="1">
              <a:off x="10149985" y="5086868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直线连接符 1125">
              <a:extLst>
                <a:ext uri="{FF2B5EF4-FFF2-40B4-BE49-F238E27FC236}">
                  <a16:creationId xmlns:a16="http://schemas.microsoft.com/office/drawing/2014/main" id="{03F2326C-104A-9647-868F-C55300612A0F}"/>
                </a:ext>
              </a:extLst>
            </p:cNvPr>
            <p:cNvCxnSpPr>
              <a:cxnSpLocks/>
              <a:stCxn id="724" idx="3"/>
              <a:endCxn id="723" idx="1"/>
            </p:cNvCxnSpPr>
            <p:nvPr/>
          </p:nvCxnSpPr>
          <p:spPr>
            <a:xfrm flipV="1">
              <a:off x="10549135" y="4822315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直线连接符 1126">
              <a:extLst>
                <a:ext uri="{FF2B5EF4-FFF2-40B4-BE49-F238E27FC236}">
                  <a16:creationId xmlns:a16="http://schemas.microsoft.com/office/drawing/2014/main" id="{AD64BBB4-F805-4E40-8345-3253AEDF0BE4}"/>
                </a:ext>
              </a:extLst>
            </p:cNvPr>
            <p:cNvCxnSpPr>
              <a:cxnSpLocks/>
              <a:stCxn id="768" idx="2"/>
              <a:endCxn id="728" idx="0"/>
            </p:cNvCxnSpPr>
            <p:nvPr/>
          </p:nvCxnSpPr>
          <p:spPr>
            <a:xfrm flipH="1">
              <a:off x="9706299" y="482930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直线连接符 1127">
              <a:extLst>
                <a:ext uri="{FF2B5EF4-FFF2-40B4-BE49-F238E27FC236}">
                  <a16:creationId xmlns:a16="http://schemas.microsoft.com/office/drawing/2014/main" id="{65487476-BAB2-B64D-92C6-A516BB01029C}"/>
                </a:ext>
              </a:extLst>
            </p:cNvPr>
            <p:cNvCxnSpPr>
              <a:cxnSpLocks/>
              <a:stCxn id="725" idx="1"/>
              <a:endCxn id="728" idx="3"/>
            </p:cNvCxnSpPr>
            <p:nvPr/>
          </p:nvCxnSpPr>
          <p:spPr>
            <a:xfrm flipH="1" flipV="1">
              <a:off x="9814299" y="533904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线连接符 1128">
              <a:extLst>
                <a:ext uri="{FF2B5EF4-FFF2-40B4-BE49-F238E27FC236}">
                  <a16:creationId xmlns:a16="http://schemas.microsoft.com/office/drawing/2014/main" id="{B07401E9-756A-B142-B550-BDAD12DAEB17}"/>
                </a:ext>
              </a:extLst>
            </p:cNvPr>
            <p:cNvCxnSpPr>
              <a:cxnSpLocks/>
              <a:stCxn id="728" idx="1"/>
              <a:endCxn id="730" idx="3"/>
            </p:cNvCxnSpPr>
            <p:nvPr/>
          </p:nvCxnSpPr>
          <p:spPr>
            <a:xfrm flipH="1">
              <a:off x="9372653" y="5339047"/>
              <a:ext cx="225646" cy="616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线连接符 1129">
              <a:extLst>
                <a:ext uri="{FF2B5EF4-FFF2-40B4-BE49-F238E27FC236}">
                  <a16:creationId xmlns:a16="http://schemas.microsoft.com/office/drawing/2014/main" id="{B3C5B286-F2C0-7045-B1D0-8F0AD5DC1D4A}"/>
                </a:ext>
              </a:extLst>
            </p:cNvPr>
            <p:cNvCxnSpPr>
              <a:cxnSpLocks/>
              <a:stCxn id="730" idx="1"/>
              <a:endCxn id="731" idx="3"/>
            </p:cNvCxnSpPr>
            <p:nvPr/>
          </p:nvCxnSpPr>
          <p:spPr>
            <a:xfrm flipH="1" flipV="1">
              <a:off x="8829406" y="5461802"/>
              <a:ext cx="337819" cy="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直线连接符 1131">
              <a:extLst>
                <a:ext uri="{FF2B5EF4-FFF2-40B4-BE49-F238E27FC236}">
                  <a16:creationId xmlns:a16="http://schemas.microsoft.com/office/drawing/2014/main" id="{C243188A-6226-4E40-B204-1BFE055D6ADD}"/>
                </a:ext>
              </a:extLst>
            </p:cNvPr>
            <p:cNvCxnSpPr>
              <a:cxnSpLocks/>
              <a:stCxn id="731" idx="1"/>
              <a:endCxn id="727" idx="3"/>
            </p:cNvCxnSpPr>
            <p:nvPr/>
          </p:nvCxnSpPr>
          <p:spPr>
            <a:xfrm flipH="1" flipV="1">
              <a:off x="8327591" y="5208813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直线连接符 1132">
              <a:extLst>
                <a:ext uri="{FF2B5EF4-FFF2-40B4-BE49-F238E27FC236}">
                  <a16:creationId xmlns:a16="http://schemas.microsoft.com/office/drawing/2014/main" id="{14E28561-7ED5-EC42-99E3-2B911E8D7FD1}"/>
                </a:ext>
              </a:extLst>
            </p:cNvPr>
            <p:cNvCxnSpPr>
              <a:cxnSpLocks/>
              <a:stCxn id="705" idx="2"/>
              <a:endCxn id="739" idx="0"/>
            </p:cNvCxnSpPr>
            <p:nvPr/>
          </p:nvCxnSpPr>
          <p:spPr>
            <a:xfrm>
              <a:off x="9155284" y="1544042"/>
              <a:ext cx="213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线连接符 1134">
              <a:extLst>
                <a:ext uri="{FF2B5EF4-FFF2-40B4-BE49-F238E27FC236}">
                  <a16:creationId xmlns:a16="http://schemas.microsoft.com/office/drawing/2014/main" id="{84E9535A-6972-F04F-A04F-1E398DD91CD9}"/>
                </a:ext>
              </a:extLst>
            </p:cNvPr>
            <p:cNvCxnSpPr>
              <a:cxnSpLocks/>
              <a:stCxn id="702" idx="2"/>
              <a:endCxn id="736" idx="0"/>
            </p:cNvCxnSpPr>
            <p:nvPr/>
          </p:nvCxnSpPr>
          <p:spPr>
            <a:xfrm>
              <a:off x="8656118" y="1566925"/>
              <a:ext cx="153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线连接符 1135">
              <a:extLst>
                <a:ext uri="{FF2B5EF4-FFF2-40B4-BE49-F238E27FC236}">
                  <a16:creationId xmlns:a16="http://schemas.microsoft.com/office/drawing/2014/main" id="{DBA151B8-E308-A645-95CB-63DD1B46C631}"/>
                </a:ext>
              </a:extLst>
            </p:cNvPr>
            <p:cNvCxnSpPr>
              <a:cxnSpLocks/>
              <a:stCxn id="705" idx="1"/>
              <a:endCxn id="736" idx="0"/>
            </p:cNvCxnSpPr>
            <p:nvPr/>
          </p:nvCxnSpPr>
          <p:spPr>
            <a:xfrm flipH="1">
              <a:off x="8810076" y="147203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线连接符 1137">
              <a:extLst>
                <a:ext uri="{FF2B5EF4-FFF2-40B4-BE49-F238E27FC236}">
                  <a16:creationId xmlns:a16="http://schemas.microsoft.com/office/drawing/2014/main" id="{8E3803CF-9924-D542-BDD5-0CFFF8A0C817}"/>
                </a:ext>
              </a:extLst>
            </p:cNvPr>
            <p:cNvCxnSpPr>
              <a:cxnSpLocks/>
              <a:stCxn id="739" idx="1"/>
              <a:endCxn id="736" idx="3"/>
            </p:cNvCxnSpPr>
            <p:nvPr/>
          </p:nvCxnSpPr>
          <p:spPr>
            <a:xfrm flipH="1">
              <a:off x="8918076" y="187717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线连接符 1138">
              <a:extLst>
                <a:ext uri="{FF2B5EF4-FFF2-40B4-BE49-F238E27FC236}">
                  <a16:creationId xmlns:a16="http://schemas.microsoft.com/office/drawing/2014/main" id="{4522E8E8-880D-3F4E-BE1B-898471331C13}"/>
                </a:ext>
              </a:extLst>
            </p:cNvPr>
            <p:cNvCxnSpPr>
              <a:cxnSpLocks/>
              <a:stCxn id="760" idx="0"/>
              <a:endCxn id="736" idx="2"/>
            </p:cNvCxnSpPr>
            <p:nvPr/>
          </p:nvCxnSpPr>
          <p:spPr>
            <a:xfrm flipH="1" flipV="1">
              <a:off x="8810076" y="1960988"/>
              <a:ext cx="302904" cy="29018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线连接符 1140">
              <a:extLst>
                <a:ext uri="{FF2B5EF4-FFF2-40B4-BE49-F238E27FC236}">
                  <a16:creationId xmlns:a16="http://schemas.microsoft.com/office/drawing/2014/main" id="{77D24698-D207-8D44-9342-2205883D3B09}"/>
                </a:ext>
              </a:extLst>
            </p:cNvPr>
            <p:cNvCxnSpPr>
              <a:cxnSpLocks/>
              <a:stCxn id="736" idx="1"/>
              <a:endCxn id="706" idx="3"/>
            </p:cNvCxnSpPr>
            <p:nvPr/>
          </p:nvCxnSpPr>
          <p:spPr>
            <a:xfrm flipH="1" flipV="1">
              <a:off x="8406222" y="180238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线连接符 1141">
              <a:extLst>
                <a:ext uri="{FF2B5EF4-FFF2-40B4-BE49-F238E27FC236}">
                  <a16:creationId xmlns:a16="http://schemas.microsoft.com/office/drawing/2014/main" id="{AAC0D01B-4500-A742-B36C-A25EFA9FCE40}"/>
                </a:ext>
              </a:extLst>
            </p:cNvPr>
            <p:cNvCxnSpPr>
              <a:cxnSpLocks/>
              <a:stCxn id="748" idx="0"/>
              <a:endCxn id="706" idx="2"/>
            </p:cNvCxnSpPr>
            <p:nvPr/>
          </p:nvCxnSpPr>
          <p:spPr>
            <a:xfrm flipH="1" flipV="1">
              <a:off x="8298222" y="187439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线连接符 1143">
              <a:extLst>
                <a:ext uri="{FF2B5EF4-FFF2-40B4-BE49-F238E27FC236}">
                  <a16:creationId xmlns:a16="http://schemas.microsoft.com/office/drawing/2014/main" id="{C8A138DE-3564-7E43-861D-AEBCF1843063}"/>
                </a:ext>
              </a:extLst>
            </p:cNvPr>
            <p:cNvCxnSpPr>
              <a:cxnSpLocks/>
              <a:stCxn id="748" idx="0"/>
              <a:endCxn id="736" idx="2"/>
            </p:cNvCxnSpPr>
            <p:nvPr/>
          </p:nvCxnSpPr>
          <p:spPr>
            <a:xfrm flipV="1">
              <a:off x="8498406" y="196098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线连接符 1144">
              <a:extLst>
                <a:ext uri="{FF2B5EF4-FFF2-40B4-BE49-F238E27FC236}">
                  <a16:creationId xmlns:a16="http://schemas.microsoft.com/office/drawing/2014/main" id="{17C31F92-7B90-5E44-B882-A73EBAFD0B2E}"/>
                </a:ext>
              </a:extLst>
            </p:cNvPr>
            <p:cNvCxnSpPr>
              <a:cxnSpLocks/>
              <a:stCxn id="748" idx="1"/>
              <a:endCxn id="708" idx="3"/>
            </p:cNvCxnSpPr>
            <p:nvPr/>
          </p:nvCxnSpPr>
          <p:spPr>
            <a:xfrm flipH="1" flipV="1">
              <a:off x="8167310" y="2146928"/>
              <a:ext cx="223096" cy="1071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线连接符 1145">
              <a:extLst>
                <a:ext uri="{FF2B5EF4-FFF2-40B4-BE49-F238E27FC236}">
                  <a16:creationId xmlns:a16="http://schemas.microsoft.com/office/drawing/2014/main" id="{04FD2498-9C7E-264D-B4F3-6872AE85BC69}"/>
                </a:ext>
              </a:extLst>
            </p:cNvPr>
            <p:cNvCxnSpPr>
              <a:cxnSpLocks/>
              <a:stCxn id="708" idx="2"/>
              <a:endCxn id="709" idx="0"/>
            </p:cNvCxnSpPr>
            <p:nvPr/>
          </p:nvCxnSpPr>
          <p:spPr>
            <a:xfrm flipH="1">
              <a:off x="7691914" y="2218934"/>
              <a:ext cx="313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线连接符 1146">
              <a:extLst>
                <a:ext uri="{FF2B5EF4-FFF2-40B4-BE49-F238E27FC236}">
                  <a16:creationId xmlns:a16="http://schemas.microsoft.com/office/drawing/2014/main" id="{FBBE481F-41C2-0B4C-99D7-5FF8C28A334D}"/>
                </a:ext>
              </a:extLst>
            </p:cNvPr>
            <p:cNvCxnSpPr>
              <a:cxnSpLocks/>
              <a:stCxn id="749" idx="1"/>
              <a:endCxn id="709" idx="3"/>
            </p:cNvCxnSpPr>
            <p:nvPr/>
          </p:nvCxnSpPr>
          <p:spPr>
            <a:xfrm flipH="1">
              <a:off x="7799914" y="2555696"/>
              <a:ext cx="250584" cy="475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线连接符 1148">
              <a:extLst>
                <a:ext uri="{FF2B5EF4-FFF2-40B4-BE49-F238E27FC236}">
                  <a16:creationId xmlns:a16="http://schemas.microsoft.com/office/drawing/2014/main" id="{9BA642F7-76E2-2D41-AE1B-9ADED958FDC5}"/>
                </a:ext>
              </a:extLst>
            </p:cNvPr>
            <p:cNvCxnSpPr>
              <a:cxnSpLocks/>
              <a:stCxn id="751" idx="0"/>
              <a:endCxn id="709" idx="2"/>
            </p:cNvCxnSpPr>
            <p:nvPr/>
          </p:nvCxnSpPr>
          <p:spPr>
            <a:xfrm flipH="1" flipV="1">
              <a:off x="7691914" y="2675298"/>
              <a:ext cx="194016" cy="287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线连接符 1149">
              <a:extLst>
                <a:ext uri="{FF2B5EF4-FFF2-40B4-BE49-F238E27FC236}">
                  <a16:creationId xmlns:a16="http://schemas.microsoft.com/office/drawing/2014/main" id="{ABB2894F-44E2-2643-9FF2-827525AF83BF}"/>
                </a:ext>
              </a:extLst>
            </p:cNvPr>
            <p:cNvCxnSpPr>
              <a:cxnSpLocks/>
              <a:stCxn id="733" idx="0"/>
              <a:endCxn id="709" idx="2"/>
            </p:cNvCxnSpPr>
            <p:nvPr/>
          </p:nvCxnSpPr>
          <p:spPr>
            <a:xfrm flipV="1">
              <a:off x="7449570" y="2675298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线连接符 1151">
              <a:extLst>
                <a:ext uri="{FF2B5EF4-FFF2-40B4-BE49-F238E27FC236}">
                  <a16:creationId xmlns:a16="http://schemas.microsoft.com/office/drawing/2014/main" id="{767194EF-B532-6D46-94B9-50E061D6363F}"/>
                </a:ext>
              </a:extLst>
            </p:cNvPr>
            <p:cNvCxnSpPr>
              <a:cxnSpLocks/>
              <a:stCxn id="733" idx="0"/>
              <a:endCxn id="699" idx="2"/>
            </p:cNvCxnSpPr>
            <p:nvPr/>
          </p:nvCxnSpPr>
          <p:spPr>
            <a:xfrm flipH="1" flipV="1">
              <a:off x="7303241" y="2688078"/>
              <a:ext cx="146329" cy="2351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线连接符 1152">
              <a:extLst>
                <a:ext uri="{FF2B5EF4-FFF2-40B4-BE49-F238E27FC236}">
                  <a16:creationId xmlns:a16="http://schemas.microsoft.com/office/drawing/2014/main" id="{02E7616C-350C-DB40-9210-369B61CF026E}"/>
                </a:ext>
              </a:extLst>
            </p:cNvPr>
            <p:cNvCxnSpPr>
              <a:cxnSpLocks/>
              <a:stCxn id="733" idx="1"/>
              <a:endCxn id="690" idx="3"/>
            </p:cNvCxnSpPr>
            <p:nvPr/>
          </p:nvCxnSpPr>
          <p:spPr>
            <a:xfrm flipH="1" flipV="1">
              <a:off x="7078839" y="2938750"/>
              <a:ext cx="262731" cy="565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线连接符 1154">
              <a:extLst>
                <a:ext uri="{FF2B5EF4-FFF2-40B4-BE49-F238E27FC236}">
                  <a16:creationId xmlns:a16="http://schemas.microsoft.com/office/drawing/2014/main" id="{7DDA61B0-6570-2744-BC27-0A916877F2A8}"/>
                </a:ext>
              </a:extLst>
            </p:cNvPr>
            <p:cNvCxnSpPr>
              <a:cxnSpLocks/>
              <a:stCxn id="734" idx="0"/>
              <a:endCxn id="690" idx="2"/>
            </p:cNvCxnSpPr>
            <p:nvPr/>
          </p:nvCxnSpPr>
          <p:spPr>
            <a:xfrm flipH="1" flipV="1">
              <a:off x="6970839" y="3010756"/>
              <a:ext cx="217952" cy="19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线连接符 1155">
              <a:extLst>
                <a:ext uri="{FF2B5EF4-FFF2-40B4-BE49-F238E27FC236}">
                  <a16:creationId xmlns:a16="http://schemas.microsoft.com/office/drawing/2014/main" id="{1460D528-C7C1-8647-80DD-9208C8B575FF}"/>
                </a:ext>
              </a:extLst>
            </p:cNvPr>
            <p:cNvCxnSpPr>
              <a:cxnSpLocks/>
              <a:stCxn id="734" idx="0"/>
              <a:endCxn id="733" idx="1"/>
            </p:cNvCxnSpPr>
            <p:nvPr/>
          </p:nvCxnSpPr>
          <p:spPr>
            <a:xfrm flipV="1">
              <a:off x="7188791" y="2995258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线连接符 1157">
              <a:extLst>
                <a:ext uri="{FF2B5EF4-FFF2-40B4-BE49-F238E27FC236}">
                  <a16:creationId xmlns:a16="http://schemas.microsoft.com/office/drawing/2014/main" id="{4D480A9B-6D98-8247-800E-C80F00B86376}"/>
                </a:ext>
              </a:extLst>
            </p:cNvPr>
            <p:cNvCxnSpPr>
              <a:cxnSpLocks/>
              <a:stCxn id="734" idx="1"/>
              <a:endCxn id="691" idx="3"/>
            </p:cNvCxnSpPr>
            <p:nvPr/>
          </p:nvCxnSpPr>
          <p:spPr>
            <a:xfrm flipH="1">
              <a:off x="6981080" y="3283937"/>
              <a:ext cx="103628" cy="1051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线连接符 1158">
              <a:extLst>
                <a:ext uri="{FF2B5EF4-FFF2-40B4-BE49-F238E27FC236}">
                  <a16:creationId xmlns:a16="http://schemas.microsoft.com/office/drawing/2014/main" id="{F7B58ED4-144D-A143-B9BB-E891A4B53B18}"/>
                </a:ext>
              </a:extLst>
            </p:cNvPr>
            <p:cNvCxnSpPr>
              <a:cxnSpLocks/>
              <a:stCxn id="734" idx="2"/>
              <a:endCxn id="693" idx="0"/>
            </p:cNvCxnSpPr>
            <p:nvPr/>
          </p:nvCxnSpPr>
          <p:spPr>
            <a:xfrm flipH="1">
              <a:off x="7077725" y="3350192"/>
              <a:ext cx="118604" cy="3620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线连接符 1160">
              <a:extLst>
                <a:ext uri="{FF2B5EF4-FFF2-40B4-BE49-F238E27FC236}">
                  <a16:creationId xmlns:a16="http://schemas.microsoft.com/office/drawing/2014/main" id="{B7FCBC26-5CFC-7648-9A22-A0F8D6F763F9}"/>
                </a:ext>
              </a:extLst>
            </p:cNvPr>
            <p:cNvCxnSpPr>
              <a:cxnSpLocks/>
              <a:stCxn id="752" idx="1"/>
              <a:endCxn id="693" idx="3"/>
            </p:cNvCxnSpPr>
            <p:nvPr/>
          </p:nvCxnSpPr>
          <p:spPr>
            <a:xfrm flipH="1">
              <a:off x="7185725" y="3411948"/>
              <a:ext cx="274995" cy="3723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线连接符 1161">
              <a:extLst>
                <a:ext uri="{FF2B5EF4-FFF2-40B4-BE49-F238E27FC236}">
                  <a16:creationId xmlns:a16="http://schemas.microsoft.com/office/drawing/2014/main" id="{D753C997-5258-DE49-A619-BA66F9AF15A7}"/>
                </a:ext>
              </a:extLst>
            </p:cNvPr>
            <p:cNvCxnSpPr>
              <a:cxnSpLocks/>
              <a:stCxn id="754" idx="1"/>
              <a:endCxn id="693" idx="3"/>
            </p:cNvCxnSpPr>
            <p:nvPr/>
          </p:nvCxnSpPr>
          <p:spPr>
            <a:xfrm flipH="1" flipV="1">
              <a:off x="7185725" y="3784270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线连接符 1163">
              <a:extLst>
                <a:ext uri="{FF2B5EF4-FFF2-40B4-BE49-F238E27FC236}">
                  <a16:creationId xmlns:a16="http://schemas.microsoft.com/office/drawing/2014/main" id="{D946B63F-D2BB-B34F-9C35-5A67B73F2596}"/>
                </a:ext>
              </a:extLst>
            </p:cNvPr>
            <p:cNvCxnSpPr>
              <a:cxnSpLocks/>
              <a:stCxn id="752" idx="2"/>
              <a:endCxn id="754" idx="0"/>
            </p:cNvCxnSpPr>
            <p:nvPr/>
          </p:nvCxnSpPr>
          <p:spPr>
            <a:xfrm>
              <a:off x="7568720" y="3483954"/>
              <a:ext cx="24326" cy="29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线连接符 1164">
              <a:extLst>
                <a:ext uri="{FF2B5EF4-FFF2-40B4-BE49-F238E27FC236}">
                  <a16:creationId xmlns:a16="http://schemas.microsoft.com/office/drawing/2014/main" id="{76880D0E-9781-1D4E-B4B7-A61BBE0E7429}"/>
                </a:ext>
              </a:extLst>
            </p:cNvPr>
            <p:cNvCxnSpPr>
              <a:cxnSpLocks/>
              <a:stCxn id="734" idx="3"/>
              <a:endCxn id="752" idx="1"/>
            </p:cNvCxnSpPr>
            <p:nvPr/>
          </p:nvCxnSpPr>
          <p:spPr>
            <a:xfrm>
              <a:off x="7300412" y="3272633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线连接符 1166">
              <a:extLst>
                <a:ext uri="{FF2B5EF4-FFF2-40B4-BE49-F238E27FC236}">
                  <a16:creationId xmlns:a16="http://schemas.microsoft.com/office/drawing/2014/main" id="{A4675634-9109-AC43-984D-2E912F7E62F7}"/>
                </a:ext>
              </a:extLst>
            </p:cNvPr>
            <p:cNvCxnSpPr>
              <a:cxnSpLocks/>
              <a:stCxn id="754" idx="2"/>
              <a:endCxn id="694" idx="0"/>
            </p:cNvCxnSpPr>
            <p:nvPr/>
          </p:nvCxnSpPr>
          <p:spPr>
            <a:xfrm flipH="1">
              <a:off x="7334782" y="3918260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线连接符 1167">
              <a:extLst>
                <a:ext uri="{FF2B5EF4-FFF2-40B4-BE49-F238E27FC236}">
                  <a16:creationId xmlns:a16="http://schemas.microsoft.com/office/drawing/2014/main" id="{B004ED71-5055-8249-B919-67DBD0B8CBD4}"/>
                </a:ext>
              </a:extLst>
            </p:cNvPr>
            <p:cNvCxnSpPr>
              <a:cxnSpLocks/>
              <a:stCxn id="751" idx="0"/>
              <a:endCxn id="749" idx="2"/>
            </p:cNvCxnSpPr>
            <p:nvPr/>
          </p:nvCxnSpPr>
          <p:spPr>
            <a:xfrm flipV="1">
              <a:off x="7885930" y="2676521"/>
              <a:ext cx="294299" cy="286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线连接符 1169">
              <a:extLst>
                <a:ext uri="{FF2B5EF4-FFF2-40B4-BE49-F238E27FC236}">
                  <a16:creationId xmlns:a16="http://schemas.microsoft.com/office/drawing/2014/main" id="{D33A2EA2-D9AB-2846-8D88-57A73B0868B9}"/>
                </a:ext>
              </a:extLst>
            </p:cNvPr>
            <p:cNvCxnSpPr>
              <a:cxnSpLocks/>
              <a:stCxn id="751" idx="1"/>
              <a:endCxn id="733" idx="3"/>
            </p:cNvCxnSpPr>
            <p:nvPr/>
          </p:nvCxnSpPr>
          <p:spPr>
            <a:xfrm flipH="1" flipV="1">
              <a:off x="7557570" y="2995258"/>
              <a:ext cx="220360" cy="397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线连接符 1170">
              <a:extLst>
                <a:ext uri="{FF2B5EF4-FFF2-40B4-BE49-F238E27FC236}">
                  <a16:creationId xmlns:a16="http://schemas.microsoft.com/office/drawing/2014/main" id="{D0D2BE21-8090-C644-9AF6-055AD3E443D3}"/>
                </a:ext>
              </a:extLst>
            </p:cNvPr>
            <p:cNvCxnSpPr>
              <a:cxnSpLocks/>
              <a:stCxn id="709" idx="1"/>
              <a:endCxn id="699" idx="3"/>
            </p:cNvCxnSpPr>
            <p:nvPr/>
          </p:nvCxnSpPr>
          <p:spPr>
            <a:xfrm flipH="1">
              <a:off x="7411241" y="2603292"/>
              <a:ext cx="172673" cy="127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线连接符 1172">
              <a:extLst>
                <a:ext uri="{FF2B5EF4-FFF2-40B4-BE49-F238E27FC236}">
                  <a16:creationId xmlns:a16="http://schemas.microsoft.com/office/drawing/2014/main" id="{921C56A2-A62F-D241-8E92-70CAD458F7F7}"/>
                </a:ext>
              </a:extLst>
            </p:cNvPr>
            <p:cNvCxnSpPr>
              <a:cxnSpLocks/>
              <a:stCxn id="749" idx="1"/>
              <a:endCxn id="708" idx="2"/>
            </p:cNvCxnSpPr>
            <p:nvPr/>
          </p:nvCxnSpPr>
          <p:spPr>
            <a:xfrm flipH="1" flipV="1">
              <a:off x="8005310" y="2218934"/>
              <a:ext cx="45188" cy="336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线连接符 1173">
              <a:extLst>
                <a:ext uri="{FF2B5EF4-FFF2-40B4-BE49-F238E27FC236}">
                  <a16:creationId xmlns:a16="http://schemas.microsoft.com/office/drawing/2014/main" id="{9C96C3D7-FE4F-9A45-AA46-957A376CEDC9}"/>
                </a:ext>
              </a:extLst>
            </p:cNvPr>
            <p:cNvCxnSpPr>
              <a:cxnSpLocks/>
              <a:stCxn id="749" idx="0"/>
              <a:endCxn id="748" idx="1"/>
            </p:cNvCxnSpPr>
            <p:nvPr/>
          </p:nvCxnSpPr>
          <p:spPr>
            <a:xfrm flipV="1">
              <a:off x="8227115" y="2254098"/>
              <a:ext cx="163291" cy="2862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线连接符 1175">
              <a:extLst>
                <a:ext uri="{FF2B5EF4-FFF2-40B4-BE49-F238E27FC236}">
                  <a16:creationId xmlns:a16="http://schemas.microsoft.com/office/drawing/2014/main" id="{695EC5E0-753D-B449-A332-17AD595652BD}"/>
                </a:ext>
              </a:extLst>
            </p:cNvPr>
            <p:cNvCxnSpPr>
              <a:cxnSpLocks/>
              <a:stCxn id="748" idx="3"/>
              <a:endCxn id="760" idx="1"/>
            </p:cNvCxnSpPr>
            <p:nvPr/>
          </p:nvCxnSpPr>
          <p:spPr>
            <a:xfrm>
              <a:off x="8606406" y="2254098"/>
              <a:ext cx="329716" cy="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线连接符 1176">
              <a:extLst>
                <a:ext uri="{FF2B5EF4-FFF2-40B4-BE49-F238E27FC236}">
                  <a16:creationId xmlns:a16="http://schemas.microsoft.com/office/drawing/2014/main" id="{120A8C8B-BAB6-6546-ABF9-FA84F3F5F870}"/>
                </a:ext>
              </a:extLst>
            </p:cNvPr>
            <p:cNvCxnSpPr>
              <a:cxnSpLocks/>
              <a:stCxn id="748" idx="2"/>
              <a:endCxn id="758" idx="0"/>
            </p:cNvCxnSpPr>
            <p:nvPr/>
          </p:nvCxnSpPr>
          <p:spPr>
            <a:xfrm>
              <a:off x="8498406" y="2326104"/>
              <a:ext cx="234764" cy="281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线连接符 1178">
              <a:extLst>
                <a:ext uri="{FF2B5EF4-FFF2-40B4-BE49-F238E27FC236}">
                  <a16:creationId xmlns:a16="http://schemas.microsoft.com/office/drawing/2014/main" id="{34EE9343-AA87-1845-89AA-F761BC3F0875}"/>
                </a:ext>
              </a:extLst>
            </p:cNvPr>
            <p:cNvCxnSpPr>
              <a:cxnSpLocks/>
              <a:stCxn id="760" idx="2"/>
              <a:endCxn id="758" idx="0"/>
            </p:cNvCxnSpPr>
            <p:nvPr/>
          </p:nvCxnSpPr>
          <p:spPr>
            <a:xfrm flipH="1">
              <a:off x="8733170" y="2386497"/>
              <a:ext cx="330554" cy="221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线连接符 1179">
              <a:extLst>
                <a:ext uri="{FF2B5EF4-FFF2-40B4-BE49-F238E27FC236}">
                  <a16:creationId xmlns:a16="http://schemas.microsoft.com/office/drawing/2014/main" id="{1B6D8DE2-9B3C-6748-A283-3B6F4FD2D129}"/>
                </a:ext>
              </a:extLst>
            </p:cNvPr>
            <p:cNvCxnSpPr>
              <a:cxnSpLocks/>
              <a:stCxn id="785" idx="1"/>
              <a:endCxn id="758" idx="3"/>
            </p:cNvCxnSpPr>
            <p:nvPr/>
          </p:nvCxnSpPr>
          <p:spPr>
            <a:xfrm flipH="1" flipV="1">
              <a:off x="8878455" y="2709199"/>
              <a:ext cx="196067" cy="707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线连接符 1180">
              <a:extLst>
                <a:ext uri="{FF2B5EF4-FFF2-40B4-BE49-F238E27FC236}">
                  <a16:creationId xmlns:a16="http://schemas.microsoft.com/office/drawing/2014/main" id="{889E6C98-D3B4-B947-A867-2A793E8E3566}"/>
                </a:ext>
              </a:extLst>
            </p:cNvPr>
            <p:cNvCxnSpPr>
              <a:cxnSpLocks/>
              <a:stCxn id="761" idx="0"/>
              <a:endCxn id="758" idx="2"/>
            </p:cNvCxnSpPr>
            <p:nvPr/>
          </p:nvCxnSpPr>
          <p:spPr>
            <a:xfrm flipH="1" flipV="1">
              <a:off x="8705692" y="2748971"/>
              <a:ext cx="211971" cy="337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线连接符 1181">
              <a:extLst>
                <a:ext uri="{FF2B5EF4-FFF2-40B4-BE49-F238E27FC236}">
                  <a16:creationId xmlns:a16="http://schemas.microsoft.com/office/drawing/2014/main" id="{F4F72932-778C-C44E-AD5F-731D1DD110A9}"/>
                </a:ext>
              </a:extLst>
            </p:cNvPr>
            <p:cNvCxnSpPr>
              <a:cxnSpLocks/>
              <a:stCxn id="761" idx="0"/>
              <a:endCxn id="785" idx="2"/>
            </p:cNvCxnSpPr>
            <p:nvPr/>
          </p:nvCxnSpPr>
          <p:spPr>
            <a:xfrm flipV="1">
              <a:off x="8917663" y="2878960"/>
              <a:ext cx="240827" cy="207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线连接符 1182">
              <a:extLst>
                <a:ext uri="{FF2B5EF4-FFF2-40B4-BE49-F238E27FC236}">
                  <a16:creationId xmlns:a16="http://schemas.microsoft.com/office/drawing/2014/main" id="{E98C6C14-0FC6-1F4D-8074-8562B752D8B5}"/>
                </a:ext>
              </a:extLst>
            </p:cNvPr>
            <p:cNvCxnSpPr>
              <a:cxnSpLocks/>
              <a:stCxn id="758" idx="1"/>
              <a:endCxn id="749" idx="3"/>
            </p:cNvCxnSpPr>
            <p:nvPr/>
          </p:nvCxnSpPr>
          <p:spPr>
            <a:xfrm flipH="1">
              <a:off x="8356846" y="2647377"/>
              <a:ext cx="203561" cy="138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线连接符 1183">
              <a:extLst>
                <a:ext uri="{FF2B5EF4-FFF2-40B4-BE49-F238E27FC236}">
                  <a16:creationId xmlns:a16="http://schemas.microsoft.com/office/drawing/2014/main" id="{23411ED8-F6D0-F843-A8BA-15D523ED398A}"/>
                </a:ext>
              </a:extLst>
            </p:cNvPr>
            <p:cNvCxnSpPr>
              <a:cxnSpLocks/>
              <a:stCxn id="757" idx="0"/>
              <a:endCxn id="749" idx="2"/>
            </p:cNvCxnSpPr>
            <p:nvPr/>
          </p:nvCxnSpPr>
          <p:spPr>
            <a:xfrm flipH="1" flipV="1">
              <a:off x="8180229" y="2676521"/>
              <a:ext cx="229531" cy="3339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线连接符 1184">
              <a:extLst>
                <a:ext uri="{FF2B5EF4-FFF2-40B4-BE49-F238E27FC236}">
                  <a16:creationId xmlns:a16="http://schemas.microsoft.com/office/drawing/2014/main" id="{8004B76C-7F4C-DD43-A7DE-623AF47D46B8}"/>
                </a:ext>
              </a:extLst>
            </p:cNvPr>
            <p:cNvCxnSpPr>
              <a:cxnSpLocks/>
              <a:stCxn id="752" idx="0"/>
              <a:endCxn id="751" idx="1"/>
            </p:cNvCxnSpPr>
            <p:nvPr/>
          </p:nvCxnSpPr>
          <p:spPr>
            <a:xfrm flipV="1">
              <a:off x="7568720" y="3034988"/>
              <a:ext cx="209210" cy="304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线连接符 1185">
              <a:extLst>
                <a:ext uri="{FF2B5EF4-FFF2-40B4-BE49-F238E27FC236}">
                  <a16:creationId xmlns:a16="http://schemas.microsoft.com/office/drawing/2014/main" id="{32D6742B-A9D1-3443-A3AE-F72E1CB07E4B}"/>
                </a:ext>
              </a:extLst>
            </p:cNvPr>
            <p:cNvCxnSpPr>
              <a:cxnSpLocks/>
              <a:stCxn id="752" idx="0"/>
              <a:endCxn id="733" idx="2"/>
            </p:cNvCxnSpPr>
            <p:nvPr/>
          </p:nvCxnSpPr>
          <p:spPr>
            <a:xfrm flipH="1" flipV="1">
              <a:off x="7449570" y="3067264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线连接符 1187">
              <a:extLst>
                <a:ext uri="{FF2B5EF4-FFF2-40B4-BE49-F238E27FC236}">
                  <a16:creationId xmlns:a16="http://schemas.microsoft.com/office/drawing/2014/main" id="{794318B3-099C-3D44-B44D-150FFF4561D9}"/>
                </a:ext>
              </a:extLst>
            </p:cNvPr>
            <p:cNvCxnSpPr>
              <a:cxnSpLocks/>
              <a:stCxn id="755" idx="0"/>
              <a:endCxn id="751" idx="2"/>
            </p:cNvCxnSpPr>
            <p:nvPr/>
          </p:nvCxnSpPr>
          <p:spPr>
            <a:xfrm flipH="1" flipV="1">
              <a:off x="7885930" y="3106994"/>
              <a:ext cx="201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线连接符 1188">
              <a:extLst>
                <a:ext uri="{FF2B5EF4-FFF2-40B4-BE49-F238E27FC236}">
                  <a16:creationId xmlns:a16="http://schemas.microsoft.com/office/drawing/2014/main" id="{F1F005E6-EB97-6748-B830-796346552479}"/>
                </a:ext>
              </a:extLst>
            </p:cNvPr>
            <p:cNvCxnSpPr>
              <a:cxnSpLocks/>
              <a:stCxn id="755" idx="1"/>
              <a:endCxn id="752" idx="3"/>
            </p:cNvCxnSpPr>
            <p:nvPr/>
          </p:nvCxnSpPr>
          <p:spPr>
            <a:xfrm flipH="1" flipV="1">
              <a:off x="7676720" y="3411948"/>
              <a:ext cx="248917" cy="1751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线连接符 1190">
              <a:extLst>
                <a:ext uri="{FF2B5EF4-FFF2-40B4-BE49-F238E27FC236}">
                  <a16:creationId xmlns:a16="http://schemas.microsoft.com/office/drawing/2014/main" id="{179577F8-FB81-0A41-B5C3-460C3B42747B}"/>
                </a:ext>
              </a:extLst>
            </p:cNvPr>
            <p:cNvCxnSpPr>
              <a:cxnSpLocks/>
              <a:stCxn id="755" idx="1"/>
              <a:endCxn id="754" idx="3"/>
            </p:cNvCxnSpPr>
            <p:nvPr/>
          </p:nvCxnSpPr>
          <p:spPr>
            <a:xfrm flipH="1">
              <a:off x="7701046" y="3587143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线连接符 1191">
              <a:extLst>
                <a:ext uri="{FF2B5EF4-FFF2-40B4-BE49-F238E27FC236}">
                  <a16:creationId xmlns:a16="http://schemas.microsoft.com/office/drawing/2014/main" id="{1225CFC5-7ACC-9A4D-9F90-0331F7CDD860}"/>
                </a:ext>
              </a:extLst>
            </p:cNvPr>
            <p:cNvCxnSpPr>
              <a:cxnSpLocks/>
              <a:stCxn id="757" idx="1"/>
              <a:endCxn id="751" idx="3"/>
            </p:cNvCxnSpPr>
            <p:nvPr/>
          </p:nvCxnSpPr>
          <p:spPr>
            <a:xfrm flipH="1" flipV="1">
              <a:off x="7993930" y="3034988"/>
              <a:ext cx="253830" cy="47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线连接符 1192">
              <a:extLst>
                <a:ext uri="{FF2B5EF4-FFF2-40B4-BE49-F238E27FC236}">
                  <a16:creationId xmlns:a16="http://schemas.microsoft.com/office/drawing/2014/main" id="{AD909A42-9EE8-7B4F-8DD4-BBE463F2B4A1}"/>
                </a:ext>
              </a:extLst>
            </p:cNvPr>
            <p:cNvCxnSpPr>
              <a:cxnSpLocks/>
              <a:stCxn id="757" idx="0"/>
              <a:endCxn id="758" idx="2"/>
            </p:cNvCxnSpPr>
            <p:nvPr/>
          </p:nvCxnSpPr>
          <p:spPr>
            <a:xfrm flipV="1">
              <a:off x="8409760" y="2748971"/>
              <a:ext cx="295932" cy="261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线连接符 1193">
              <a:extLst>
                <a:ext uri="{FF2B5EF4-FFF2-40B4-BE49-F238E27FC236}">
                  <a16:creationId xmlns:a16="http://schemas.microsoft.com/office/drawing/2014/main" id="{DF732C5D-5978-7B40-990B-80CF06292A0D}"/>
                </a:ext>
              </a:extLst>
            </p:cNvPr>
            <p:cNvCxnSpPr>
              <a:cxnSpLocks/>
              <a:stCxn id="757" idx="3"/>
              <a:endCxn id="761" idx="1"/>
            </p:cNvCxnSpPr>
            <p:nvPr/>
          </p:nvCxnSpPr>
          <p:spPr>
            <a:xfrm>
              <a:off x="8571760" y="3082435"/>
              <a:ext cx="183903" cy="761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线连接符 1194">
              <a:extLst>
                <a:ext uri="{FF2B5EF4-FFF2-40B4-BE49-F238E27FC236}">
                  <a16:creationId xmlns:a16="http://schemas.microsoft.com/office/drawing/2014/main" id="{3A1362FC-9FE5-104A-B7A0-2BE40212039B}"/>
                </a:ext>
              </a:extLst>
            </p:cNvPr>
            <p:cNvCxnSpPr>
              <a:cxnSpLocks/>
              <a:stCxn id="802" idx="1"/>
              <a:endCxn id="761" idx="3"/>
            </p:cNvCxnSpPr>
            <p:nvPr/>
          </p:nvCxnSpPr>
          <p:spPr>
            <a:xfrm flipH="1" flipV="1">
              <a:off x="9079663" y="3158600"/>
              <a:ext cx="170132" cy="104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线连接符 1195">
              <a:extLst>
                <a:ext uri="{FF2B5EF4-FFF2-40B4-BE49-F238E27FC236}">
                  <a16:creationId xmlns:a16="http://schemas.microsoft.com/office/drawing/2014/main" id="{B229FD0A-5185-064E-BB5B-5B3B4AAB8AEF}"/>
                </a:ext>
              </a:extLst>
            </p:cNvPr>
            <p:cNvCxnSpPr>
              <a:cxnSpLocks/>
              <a:stCxn id="791" idx="0"/>
              <a:endCxn id="761" idx="2"/>
            </p:cNvCxnSpPr>
            <p:nvPr/>
          </p:nvCxnSpPr>
          <p:spPr>
            <a:xfrm flipH="1" flipV="1">
              <a:off x="8917663" y="3230606"/>
              <a:ext cx="176391" cy="288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线连接符 1196">
              <a:extLst>
                <a:ext uri="{FF2B5EF4-FFF2-40B4-BE49-F238E27FC236}">
                  <a16:creationId xmlns:a16="http://schemas.microsoft.com/office/drawing/2014/main" id="{D50F6456-FB1E-1D43-9331-47E795F357AE}"/>
                </a:ext>
              </a:extLst>
            </p:cNvPr>
            <p:cNvCxnSpPr>
              <a:cxnSpLocks/>
              <a:stCxn id="791" idx="0"/>
              <a:endCxn id="802" idx="1"/>
            </p:cNvCxnSpPr>
            <p:nvPr/>
          </p:nvCxnSpPr>
          <p:spPr>
            <a:xfrm flipV="1">
              <a:off x="9094054" y="3262609"/>
              <a:ext cx="155741" cy="256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线连接符 1197">
              <a:extLst>
                <a:ext uri="{FF2B5EF4-FFF2-40B4-BE49-F238E27FC236}">
                  <a16:creationId xmlns:a16="http://schemas.microsoft.com/office/drawing/2014/main" id="{962CDC8D-9FB9-2143-9C2F-E6E58C17BFBA}"/>
                </a:ext>
              </a:extLst>
            </p:cNvPr>
            <p:cNvCxnSpPr>
              <a:cxnSpLocks/>
              <a:stCxn id="777" idx="0"/>
              <a:endCxn id="757" idx="2"/>
            </p:cNvCxnSpPr>
            <p:nvPr/>
          </p:nvCxnSpPr>
          <p:spPr>
            <a:xfrm flipH="1" flipV="1">
              <a:off x="8409760" y="3154441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线连接符 1198">
              <a:extLst>
                <a:ext uri="{FF2B5EF4-FFF2-40B4-BE49-F238E27FC236}">
                  <a16:creationId xmlns:a16="http://schemas.microsoft.com/office/drawing/2014/main" id="{BEE06052-1B17-094E-B502-99C7B387283E}"/>
                </a:ext>
              </a:extLst>
            </p:cNvPr>
            <p:cNvCxnSpPr>
              <a:cxnSpLocks/>
              <a:stCxn id="755" idx="0"/>
              <a:endCxn id="757" idx="2"/>
            </p:cNvCxnSpPr>
            <p:nvPr/>
          </p:nvCxnSpPr>
          <p:spPr>
            <a:xfrm flipV="1">
              <a:off x="8087637" y="3154441"/>
              <a:ext cx="322123" cy="3606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线连接符 1199">
              <a:extLst>
                <a:ext uri="{FF2B5EF4-FFF2-40B4-BE49-F238E27FC236}">
                  <a16:creationId xmlns:a16="http://schemas.microsoft.com/office/drawing/2014/main" id="{0F0662DA-9DA0-DD4B-AFBB-D9469FDE5FF1}"/>
                </a:ext>
              </a:extLst>
            </p:cNvPr>
            <p:cNvCxnSpPr>
              <a:cxnSpLocks/>
              <a:stCxn id="755" idx="3"/>
              <a:endCxn id="777" idx="1"/>
            </p:cNvCxnSpPr>
            <p:nvPr/>
          </p:nvCxnSpPr>
          <p:spPr>
            <a:xfrm flipV="1">
              <a:off x="8249637" y="3558476"/>
              <a:ext cx="190170" cy="286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线连接符 1200">
              <a:extLst>
                <a:ext uri="{FF2B5EF4-FFF2-40B4-BE49-F238E27FC236}">
                  <a16:creationId xmlns:a16="http://schemas.microsoft.com/office/drawing/2014/main" id="{9A43B405-5DF2-DB40-9181-9EDA56489585}"/>
                </a:ext>
              </a:extLst>
            </p:cNvPr>
            <p:cNvCxnSpPr>
              <a:cxnSpLocks/>
              <a:stCxn id="777" idx="0"/>
              <a:endCxn id="761" idx="2"/>
            </p:cNvCxnSpPr>
            <p:nvPr/>
          </p:nvCxnSpPr>
          <p:spPr>
            <a:xfrm flipV="1">
              <a:off x="8601807" y="3230606"/>
              <a:ext cx="315856" cy="2558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线连接符 1201">
              <a:extLst>
                <a:ext uri="{FF2B5EF4-FFF2-40B4-BE49-F238E27FC236}">
                  <a16:creationId xmlns:a16="http://schemas.microsoft.com/office/drawing/2014/main" id="{8F422560-5AF4-2C4A-8787-8ACEC17C700D}"/>
                </a:ext>
              </a:extLst>
            </p:cNvPr>
            <p:cNvCxnSpPr>
              <a:cxnSpLocks/>
              <a:stCxn id="777" idx="3"/>
              <a:endCxn id="791" idx="1"/>
            </p:cNvCxnSpPr>
            <p:nvPr/>
          </p:nvCxnSpPr>
          <p:spPr>
            <a:xfrm>
              <a:off x="8763807" y="3558476"/>
              <a:ext cx="168247" cy="328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线连接符 1202">
              <a:extLst>
                <a:ext uri="{FF2B5EF4-FFF2-40B4-BE49-F238E27FC236}">
                  <a16:creationId xmlns:a16="http://schemas.microsoft.com/office/drawing/2014/main" id="{0D3C39FF-9021-9D41-A6D4-837960517D1C}"/>
                </a:ext>
              </a:extLst>
            </p:cNvPr>
            <p:cNvCxnSpPr>
              <a:cxnSpLocks/>
              <a:stCxn id="805" idx="1"/>
              <a:endCxn id="791" idx="3"/>
            </p:cNvCxnSpPr>
            <p:nvPr/>
          </p:nvCxnSpPr>
          <p:spPr>
            <a:xfrm flipH="1" flipV="1">
              <a:off x="9256054" y="3591372"/>
              <a:ext cx="163471" cy="14094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线连接符 1204">
              <a:extLst>
                <a:ext uri="{FF2B5EF4-FFF2-40B4-BE49-F238E27FC236}">
                  <a16:creationId xmlns:a16="http://schemas.microsoft.com/office/drawing/2014/main" id="{95DC066C-525A-7A4F-B809-F6F8C325FA0E}"/>
                </a:ext>
              </a:extLst>
            </p:cNvPr>
            <p:cNvCxnSpPr>
              <a:cxnSpLocks/>
              <a:stCxn id="793" idx="0"/>
              <a:endCxn id="791" idx="2"/>
            </p:cNvCxnSpPr>
            <p:nvPr/>
          </p:nvCxnSpPr>
          <p:spPr>
            <a:xfrm flipH="1" flipV="1">
              <a:off x="9094054" y="3663378"/>
              <a:ext cx="192599" cy="3468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线连接符 1205">
              <a:extLst>
                <a:ext uri="{FF2B5EF4-FFF2-40B4-BE49-F238E27FC236}">
                  <a16:creationId xmlns:a16="http://schemas.microsoft.com/office/drawing/2014/main" id="{662340D1-F1D3-6C4D-A9EE-5BFD8602EE20}"/>
                </a:ext>
              </a:extLst>
            </p:cNvPr>
            <p:cNvCxnSpPr>
              <a:cxnSpLocks/>
              <a:stCxn id="793" idx="0"/>
              <a:endCxn id="805" idx="2"/>
            </p:cNvCxnSpPr>
            <p:nvPr/>
          </p:nvCxnSpPr>
          <p:spPr>
            <a:xfrm flipV="1">
              <a:off x="9286653" y="3804327"/>
              <a:ext cx="294872" cy="2058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线连接符 1206">
              <a:extLst>
                <a:ext uri="{FF2B5EF4-FFF2-40B4-BE49-F238E27FC236}">
                  <a16:creationId xmlns:a16="http://schemas.microsoft.com/office/drawing/2014/main" id="{3B799B9B-60E9-5940-BEC7-B8740ABD3C58}"/>
                </a:ext>
              </a:extLst>
            </p:cNvPr>
            <p:cNvCxnSpPr>
              <a:cxnSpLocks/>
              <a:stCxn id="793" idx="3"/>
              <a:endCxn id="794" idx="1"/>
            </p:cNvCxnSpPr>
            <p:nvPr/>
          </p:nvCxnSpPr>
          <p:spPr>
            <a:xfrm>
              <a:off x="9426421" y="4119257"/>
              <a:ext cx="167966" cy="59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线连接符 1207">
              <a:extLst>
                <a:ext uri="{FF2B5EF4-FFF2-40B4-BE49-F238E27FC236}">
                  <a16:creationId xmlns:a16="http://schemas.microsoft.com/office/drawing/2014/main" id="{CDE6FCF8-1C8D-4A40-A20A-40F6ED1D1EA9}"/>
                </a:ext>
              </a:extLst>
            </p:cNvPr>
            <p:cNvCxnSpPr>
              <a:cxnSpLocks/>
              <a:stCxn id="777" idx="2"/>
              <a:endCxn id="781" idx="0"/>
            </p:cNvCxnSpPr>
            <p:nvPr/>
          </p:nvCxnSpPr>
          <p:spPr>
            <a:xfrm>
              <a:off x="8601807" y="3630482"/>
              <a:ext cx="135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线连接符 1208">
              <a:extLst>
                <a:ext uri="{FF2B5EF4-FFF2-40B4-BE49-F238E27FC236}">
                  <a16:creationId xmlns:a16="http://schemas.microsoft.com/office/drawing/2014/main" id="{F1AB001F-919D-ED4D-B999-F3A568E00554}"/>
                </a:ext>
              </a:extLst>
            </p:cNvPr>
            <p:cNvCxnSpPr>
              <a:cxnSpLocks/>
              <a:stCxn id="791" idx="2"/>
              <a:endCxn id="781" idx="0"/>
            </p:cNvCxnSpPr>
            <p:nvPr/>
          </p:nvCxnSpPr>
          <p:spPr>
            <a:xfrm flipH="1">
              <a:off x="8737352" y="3663378"/>
              <a:ext cx="356702" cy="268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线连接符 1209">
              <a:extLst>
                <a:ext uri="{FF2B5EF4-FFF2-40B4-BE49-F238E27FC236}">
                  <a16:creationId xmlns:a16="http://schemas.microsoft.com/office/drawing/2014/main" id="{D73BD027-5484-0148-AD85-EF723480AAB5}"/>
                </a:ext>
              </a:extLst>
            </p:cNvPr>
            <p:cNvCxnSpPr>
              <a:cxnSpLocks/>
              <a:stCxn id="755" idx="2"/>
              <a:endCxn id="778" idx="0"/>
            </p:cNvCxnSpPr>
            <p:nvPr/>
          </p:nvCxnSpPr>
          <p:spPr>
            <a:xfrm>
              <a:off x="8087637" y="3659149"/>
              <a:ext cx="216521" cy="211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线连接符 1211">
              <a:extLst>
                <a:ext uri="{FF2B5EF4-FFF2-40B4-BE49-F238E27FC236}">
                  <a16:creationId xmlns:a16="http://schemas.microsoft.com/office/drawing/2014/main" id="{80713C48-5BDA-8249-82A3-66E699D3AF16}"/>
                </a:ext>
              </a:extLst>
            </p:cNvPr>
            <p:cNvCxnSpPr>
              <a:cxnSpLocks/>
              <a:stCxn id="755" idx="2"/>
              <a:endCxn id="763" idx="0"/>
            </p:cNvCxnSpPr>
            <p:nvPr/>
          </p:nvCxnSpPr>
          <p:spPr>
            <a:xfrm flipH="1">
              <a:off x="8005310" y="3659149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线连接符 1212">
              <a:extLst>
                <a:ext uri="{FF2B5EF4-FFF2-40B4-BE49-F238E27FC236}">
                  <a16:creationId xmlns:a16="http://schemas.microsoft.com/office/drawing/2014/main" id="{D9F6938A-B36B-B34B-8B44-A56C64EF368E}"/>
                </a:ext>
              </a:extLst>
            </p:cNvPr>
            <p:cNvCxnSpPr>
              <a:cxnSpLocks/>
              <a:stCxn id="754" idx="2"/>
              <a:endCxn id="763" idx="1"/>
            </p:cNvCxnSpPr>
            <p:nvPr/>
          </p:nvCxnSpPr>
          <p:spPr>
            <a:xfrm>
              <a:off x="7593046" y="3918260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线连接符 1214">
              <a:extLst>
                <a:ext uri="{FF2B5EF4-FFF2-40B4-BE49-F238E27FC236}">
                  <a16:creationId xmlns:a16="http://schemas.microsoft.com/office/drawing/2014/main" id="{537674B8-C486-4641-B656-AB3EFD818256}"/>
                </a:ext>
              </a:extLst>
            </p:cNvPr>
            <p:cNvCxnSpPr>
              <a:cxnSpLocks/>
              <a:stCxn id="694" idx="3"/>
              <a:endCxn id="763" idx="1"/>
            </p:cNvCxnSpPr>
            <p:nvPr/>
          </p:nvCxnSpPr>
          <p:spPr>
            <a:xfrm flipV="1">
              <a:off x="7464480" y="4186632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线连接符 1215">
              <a:extLst>
                <a:ext uri="{FF2B5EF4-FFF2-40B4-BE49-F238E27FC236}">
                  <a16:creationId xmlns:a16="http://schemas.microsoft.com/office/drawing/2014/main" id="{653813CB-0161-A64F-ADE0-49B34089606E}"/>
                </a:ext>
              </a:extLst>
            </p:cNvPr>
            <p:cNvCxnSpPr>
              <a:cxnSpLocks/>
              <a:stCxn id="778" idx="1"/>
              <a:endCxn id="763" idx="0"/>
            </p:cNvCxnSpPr>
            <p:nvPr/>
          </p:nvCxnSpPr>
          <p:spPr>
            <a:xfrm flipH="1">
              <a:off x="8005310" y="3942912"/>
              <a:ext cx="190848" cy="171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线连接符 1216">
              <a:extLst>
                <a:ext uri="{FF2B5EF4-FFF2-40B4-BE49-F238E27FC236}">
                  <a16:creationId xmlns:a16="http://schemas.microsoft.com/office/drawing/2014/main" id="{105EDC06-AE07-A74E-980F-6E151856602B}"/>
                </a:ext>
              </a:extLst>
            </p:cNvPr>
            <p:cNvCxnSpPr>
              <a:cxnSpLocks/>
              <a:stCxn id="777" idx="2"/>
              <a:endCxn id="778" idx="0"/>
            </p:cNvCxnSpPr>
            <p:nvPr/>
          </p:nvCxnSpPr>
          <p:spPr>
            <a:xfrm flipH="1">
              <a:off x="8304158" y="3630482"/>
              <a:ext cx="297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线连接符 1217">
              <a:extLst>
                <a:ext uri="{FF2B5EF4-FFF2-40B4-BE49-F238E27FC236}">
                  <a16:creationId xmlns:a16="http://schemas.microsoft.com/office/drawing/2014/main" id="{9319C982-265C-6B4E-8540-3553350E2D8E}"/>
                </a:ext>
              </a:extLst>
            </p:cNvPr>
            <p:cNvCxnSpPr>
              <a:cxnSpLocks/>
              <a:stCxn id="781" idx="1"/>
              <a:endCxn id="778" idx="3"/>
            </p:cNvCxnSpPr>
            <p:nvPr/>
          </p:nvCxnSpPr>
          <p:spPr>
            <a:xfrm flipH="1" flipV="1">
              <a:off x="8412158" y="3942912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线连接符 1218">
              <a:extLst>
                <a:ext uri="{FF2B5EF4-FFF2-40B4-BE49-F238E27FC236}">
                  <a16:creationId xmlns:a16="http://schemas.microsoft.com/office/drawing/2014/main" id="{E143C252-0AAA-5146-9BD8-F97092D0BDB8}"/>
                </a:ext>
              </a:extLst>
            </p:cNvPr>
            <p:cNvCxnSpPr>
              <a:cxnSpLocks/>
              <a:stCxn id="781" idx="3"/>
              <a:endCxn id="793" idx="1"/>
            </p:cNvCxnSpPr>
            <p:nvPr/>
          </p:nvCxnSpPr>
          <p:spPr>
            <a:xfrm>
              <a:off x="8845352" y="4003905"/>
              <a:ext cx="266693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线连接符 1219">
              <a:extLst>
                <a:ext uri="{FF2B5EF4-FFF2-40B4-BE49-F238E27FC236}">
                  <a16:creationId xmlns:a16="http://schemas.microsoft.com/office/drawing/2014/main" id="{BA4CA7C9-8DA9-7C45-A87D-2E4E530483BD}"/>
                </a:ext>
              </a:extLst>
            </p:cNvPr>
            <p:cNvCxnSpPr>
              <a:cxnSpLocks/>
              <a:stCxn id="781" idx="2"/>
              <a:endCxn id="788" idx="0"/>
            </p:cNvCxnSpPr>
            <p:nvPr/>
          </p:nvCxnSpPr>
          <p:spPr>
            <a:xfrm>
              <a:off x="8737352" y="4075911"/>
              <a:ext cx="218108" cy="388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线连接符 1220">
              <a:extLst>
                <a:ext uri="{FF2B5EF4-FFF2-40B4-BE49-F238E27FC236}">
                  <a16:creationId xmlns:a16="http://schemas.microsoft.com/office/drawing/2014/main" id="{7D4F6AE5-4C2E-1F46-BDEA-08927446AEEB}"/>
                </a:ext>
              </a:extLst>
            </p:cNvPr>
            <p:cNvCxnSpPr>
              <a:cxnSpLocks/>
              <a:stCxn id="793" idx="2"/>
              <a:endCxn id="788" idx="0"/>
            </p:cNvCxnSpPr>
            <p:nvPr/>
          </p:nvCxnSpPr>
          <p:spPr>
            <a:xfrm flipH="1">
              <a:off x="8955460" y="4149933"/>
              <a:ext cx="296353" cy="3141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线连接符 1222">
              <a:extLst>
                <a:ext uri="{FF2B5EF4-FFF2-40B4-BE49-F238E27FC236}">
                  <a16:creationId xmlns:a16="http://schemas.microsoft.com/office/drawing/2014/main" id="{DFA3719F-F687-0849-B0BC-A6F77BF47F39}"/>
                </a:ext>
              </a:extLst>
            </p:cNvPr>
            <p:cNvCxnSpPr>
              <a:cxnSpLocks/>
              <a:stCxn id="793" idx="2"/>
              <a:endCxn id="790" idx="0"/>
            </p:cNvCxnSpPr>
            <p:nvPr/>
          </p:nvCxnSpPr>
          <p:spPr>
            <a:xfrm>
              <a:off x="9251813" y="4149933"/>
              <a:ext cx="197517" cy="298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线连接符 1223">
              <a:extLst>
                <a:ext uri="{FF2B5EF4-FFF2-40B4-BE49-F238E27FC236}">
                  <a16:creationId xmlns:a16="http://schemas.microsoft.com/office/drawing/2014/main" id="{3B9BBE97-9F80-1F4F-98DF-89B46DBF5508}"/>
                </a:ext>
              </a:extLst>
            </p:cNvPr>
            <p:cNvCxnSpPr>
              <a:cxnSpLocks/>
              <a:stCxn id="794" idx="1"/>
              <a:endCxn id="790" idx="0"/>
            </p:cNvCxnSpPr>
            <p:nvPr/>
          </p:nvCxnSpPr>
          <p:spPr>
            <a:xfrm flipH="1">
              <a:off x="9449330" y="417923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线连接符 1224">
              <a:extLst>
                <a:ext uri="{FF2B5EF4-FFF2-40B4-BE49-F238E27FC236}">
                  <a16:creationId xmlns:a16="http://schemas.microsoft.com/office/drawing/2014/main" id="{1B599302-F56B-BC43-88A1-F11EEEBB939F}"/>
                </a:ext>
              </a:extLst>
            </p:cNvPr>
            <p:cNvCxnSpPr>
              <a:cxnSpLocks/>
              <a:stCxn id="768" idx="1"/>
              <a:endCxn id="790" idx="3"/>
            </p:cNvCxnSpPr>
            <p:nvPr/>
          </p:nvCxnSpPr>
          <p:spPr>
            <a:xfrm flipH="1" flipV="1">
              <a:off x="9557330" y="4520416"/>
              <a:ext cx="249143" cy="2368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线连接符 1225">
              <a:extLst>
                <a:ext uri="{FF2B5EF4-FFF2-40B4-BE49-F238E27FC236}">
                  <a16:creationId xmlns:a16="http://schemas.microsoft.com/office/drawing/2014/main" id="{C268A825-F714-EB4C-ADAB-2FFC0139637E}"/>
                </a:ext>
              </a:extLst>
            </p:cNvPr>
            <p:cNvCxnSpPr>
              <a:cxnSpLocks/>
              <a:stCxn id="768" idx="1"/>
              <a:endCxn id="767" idx="3"/>
            </p:cNvCxnSpPr>
            <p:nvPr/>
          </p:nvCxnSpPr>
          <p:spPr>
            <a:xfrm flipH="1">
              <a:off x="9473565" y="4757302"/>
              <a:ext cx="332908" cy="140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线连接符 1226">
              <a:extLst>
                <a:ext uri="{FF2B5EF4-FFF2-40B4-BE49-F238E27FC236}">
                  <a16:creationId xmlns:a16="http://schemas.microsoft.com/office/drawing/2014/main" id="{0765C2B8-9BF8-3F4B-96E7-CFB64F4B146C}"/>
                </a:ext>
              </a:extLst>
            </p:cNvPr>
            <p:cNvCxnSpPr>
              <a:cxnSpLocks/>
              <a:stCxn id="728" idx="0"/>
              <a:endCxn id="767" idx="2"/>
            </p:cNvCxnSpPr>
            <p:nvPr/>
          </p:nvCxnSpPr>
          <p:spPr>
            <a:xfrm flipH="1" flipV="1">
              <a:off x="9386193" y="4993931"/>
              <a:ext cx="320106" cy="2731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线连接符 1227">
              <a:extLst>
                <a:ext uri="{FF2B5EF4-FFF2-40B4-BE49-F238E27FC236}">
                  <a16:creationId xmlns:a16="http://schemas.microsoft.com/office/drawing/2014/main" id="{DD80E49C-9CE0-F84E-A34E-30E71290758C}"/>
                </a:ext>
              </a:extLst>
            </p:cNvPr>
            <p:cNvCxnSpPr>
              <a:cxnSpLocks/>
              <a:stCxn id="730" idx="0"/>
              <a:endCxn id="767" idx="2"/>
            </p:cNvCxnSpPr>
            <p:nvPr/>
          </p:nvCxnSpPr>
          <p:spPr>
            <a:xfrm flipV="1">
              <a:off x="9247688" y="4993931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线连接符 1228">
              <a:extLst>
                <a:ext uri="{FF2B5EF4-FFF2-40B4-BE49-F238E27FC236}">
                  <a16:creationId xmlns:a16="http://schemas.microsoft.com/office/drawing/2014/main" id="{874353E9-5BEA-7A47-9920-3698E51AA996}"/>
                </a:ext>
              </a:extLst>
            </p:cNvPr>
            <p:cNvCxnSpPr>
              <a:cxnSpLocks/>
              <a:stCxn id="730" idx="0"/>
              <a:endCxn id="766" idx="2"/>
            </p:cNvCxnSpPr>
            <p:nvPr/>
          </p:nvCxnSpPr>
          <p:spPr>
            <a:xfrm flipH="1" flipV="1">
              <a:off x="8986749" y="5102967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线连接符 1230">
              <a:extLst>
                <a:ext uri="{FF2B5EF4-FFF2-40B4-BE49-F238E27FC236}">
                  <a16:creationId xmlns:a16="http://schemas.microsoft.com/office/drawing/2014/main" id="{D6542F10-F0D0-CF48-BB54-DDA9D0A8F664}"/>
                </a:ext>
              </a:extLst>
            </p:cNvPr>
            <p:cNvCxnSpPr>
              <a:cxnSpLocks/>
              <a:stCxn id="790" idx="1"/>
              <a:endCxn id="788" idx="3"/>
            </p:cNvCxnSpPr>
            <p:nvPr/>
          </p:nvCxnSpPr>
          <p:spPr>
            <a:xfrm flipH="1">
              <a:off x="9063460" y="452041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线连接符 1231">
              <a:extLst>
                <a:ext uri="{FF2B5EF4-FFF2-40B4-BE49-F238E27FC236}">
                  <a16:creationId xmlns:a16="http://schemas.microsoft.com/office/drawing/2014/main" id="{25EDD663-6CA6-E54A-8F72-6F9E847E30F2}"/>
                </a:ext>
              </a:extLst>
            </p:cNvPr>
            <p:cNvCxnSpPr>
              <a:cxnSpLocks/>
              <a:stCxn id="767" idx="0"/>
              <a:endCxn id="788" idx="2"/>
            </p:cNvCxnSpPr>
            <p:nvPr/>
          </p:nvCxnSpPr>
          <p:spPr>
            <a:xfrm flipH="1" flipV="1">
              <a:off x="8955460" y="4608090"/>
              <a:ext cx="395893" cy="24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线连接符 1233">
              <a:extLst>
                <a:ext uri="{FF2B5EF4-FFF2-40B4-BE49-F238E27FC236}">
                  <a16:creationId xmlns:a16="http://schemas.microsoft.com/office/drawing/2014/main" id="{6408F6FA-7D9E-9B45-8C26-A18AD8F8F038}"/>
                </a:ext>
              </a:extLst>
            </p:cNvPr>
            <p:cNvCxnSpPr>
              <a:cxnSpLocks/>
              <a:stCxn id="767" idx="0"/>
              <a:endCxn id="790" idx="2"/>
            </p:cNvCxnSpPr>
            <p:nvPr/>
          </p:nvCxnSpPr>
          <p:spPr>
            <a:xfrm flipV="1">
              <a:off x="9351353" y="4592422"/>
              <a:ext cx="97977" cy="2617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线连接符 1234">
              <a:extLst>
                <a:ext uri="{FF2B5EF4-FFF2-40B4-BE49-F238E27FC236}">
                  <a16:creationId xmlns:a16="http://schemas.microsoft.com/office/drawing/2014/main" id="{41763A91-E74A-0243-B619-2948C7D310BC}"/>
                </a:ext>
              </a:extLst>
            </p:cNvPr>
            <p:cNvCxnSpPr>
              <a:cxnSpLocks/>
              <a:stCxn id="766" idx="0"/>
              <a:endCxn id="788" idx="2"/>
            </p:cNvCxnSpPr>
            <p:nvPr/>
          </p:nvCxnSpPr>
          <p:spPr>
            <a:xfrm flipH="1" flipV="1">
              <a:off x="8955460" y="4608090"/>
              <a:ext cx="31289" cy="350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线连接符 1236">
              <a:extLst>
                <a:ext uri="{FF2B5EF4-FFF2-40B4-BE49-F238E27FC236}">
                  <a16:creationId xmlns:a16="http://schemas.microsoft.com/office/drawing/2014/main" id="{4925BC5B-7730-E647-A748-9D116E39D132}"/>
                </a:ext>
              </a:extLst>
            </p:cNvPr>
            <p:cNvCxnSpPr>
              <a:cxnSpLocks/>
              <a:stCxn id="766" idx="3"/>
              <a:endCxn id="767" idx="1"/>
            </p:cNvCxnSpPr>
            <p:nvPr/>
          </p:nvCxnSpPr>
          <p:spPr>
            <a:xfrm flipV="1">
              <a:off x="9094749" y="4950192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线连接符 1237">
              <a:extLst>
                <a:ext uri="{FF2B5EF4-FFF2-40B4-BE49-F238E27FC236}">
                  <a16:creationId xmlns:a16="http://schemas.microsoft.com/office/drawing/2014/main" id="{9F499CC4-524C-A941-A7B1-50C6E70FD4B5}"/>
                </a:ext>
              </a:extLst>
            </p:cNvPr>
            <p:cNvCxnSpPr>
              <a:cxnSpLocks/>
              <a:stCxn id="780" idx="0"/>
              <a:endCxn id="778" idx="2"/>
            </p:cNvCxnSpPr>
            <p:nvPr/>
          </p:nvCxnSpPr>
          <p:spPr>
            <a:xfrm flipH="1" flipV="1">
              <a:off x="8304158" y="4014918"/>
              <a:ext cx="125735" cy="30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线连接符 1238">
              <a:extLst>
                <a:ext uri="{FF2B5EF4-FFF2-40B4-BE49-F238E27FC236}">
                  <a16:creationId xmlns:a16="http://schemas.microsoft.com/office/drawing/2014/main" id="{EBDF3CF4-A7E5-224C-A770-DA8C11AFDE43}"/>
                </a:ext>
              </a:extLst>
            </p:cNvPr>
            <p:cNvCxnSpPr>
              <a:cxnSpLocks/>
              <a:stCxn id="780" idx="0"/>
              <a:endCxn id="781" idx="2"/>
            </p:cNvCxnSpPr>
            <p:nvPr/>
          </p:nvCxnSpPr>
          <p:spPr>
            <a:xfrm flipV="1">
              <a:off x="8429893" y="4075911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线连接符 1239">
              <a:extLst>
                <a:ext uri="{FF2B5EF4-FFF2-40B4-BE49-F238E27FC236}">
                  <a16:creationId xmlns:a16="http://schemas.microsoft.com/office/drawing/2014/main" id="{1C1C7F49-66B0-D94E-811E-E7B52CDB3A41}"/>
                </a:ext>
              </a:extLst>
            </p:cNvPr>
            <p:cNvCxnSpPr>
              <a:cxnSpLocks/>
              <a:stCxn id="780" idx="3"/>
              <a:endCxn id="788" idx="1"/>
            </p:cNvCxnSpPr>
            <p:nvPr/>
          </p:nvCxnSpPr>
          <p:spPr>
            <a:xfrm>
              <a:off x="8537893" y="4392725"/>
              <a:ext cx="309567" cy="1433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线连接符 1240">
              <a:extLst>
                <a:ext uri="{FF2B5EF4-FFF2-40B4-BE49-F238E27FC236}">
                  <a16:creationId xmlns:a16="http://schemas.microsoft.com/office/drawing/2014/main" id="{D3366F1A-5FA5-DB4B-83DE-2359E1A3657F}"/>
                </a:ext>
              </a:extLst>
            </p:cNvPr>
            <p:cNvCxnSpPr>
              <a:cxnSpLocks/>
              <a:stCxn id="780" idx="2"/>
              <a:endCxn id="765" idx="0"/>
            </p:cNvCxnSpPr>
            <p:nvPr/>
          </p:nvCxnSpPr>
          <p:spPr>
            <a:xfrm>
              <a:off x="8429893" y="4464731"/>
              <a:ext cx="221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线连接符 1241">
              <a:extLst>
                <a:ext uri="{FF2B5EF4-FFF2-40B4-BE49-F238E27FC236}">
                  <a16:creationId xmlns:a16="http://schemas.microsoft.com/office/drawing/2014/main" id="{72CCAA35-9B39-624E-BC60-4D978B118C9B}"/>
                </a:ext>
              </a:extLst>
            </p:cNvPr>
            <p:cNvCxnSpPr>
              <a:cxnSpLocks/>
              <a:stCxn id="788" idx="1"/>
              <a:endCxn id="765" idx="0"/>
            </p:cNvCxnSpPr>
            <p:nvPr/>
          </p:nvCxnSpPr>
          <p:spPr>
            <a:xfrm flipH="1">
              <a:off x="8651109" y="4536084"/>
              <a:ext cx="196351" cy="2493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线连接符 1242">
              <a:extLst>
                <a:ext uri="{FF2B5EF4-FFF2-40B4-BE49-F238E27FC236}">
                  <a16:creationId xmlns:a16="http://schemas.microsoft.com/office/drawing/2014/main" id="{22D789AA-E9E8-8B4E-87B0-0D944D53BD9C}"/>
                </a:ext>
              </a:extLst>
            </p:cNvPr>
            <p:cNvCxnSpPr>
              <a:cxnSpLocks/>
              <a:stCxn id="766" idx="1"/>
              <a:endCxn id="765" idx="3"/>
            </p:cNvCxnSpPr>
            <p:nvPr/>
          </p:nvCxnSpPr>
          <p:spPr>
            <a:xfrm flipH="1" flipV="1">
              <a:off x="8813109" y="4857480"/>
              <a:ext cx="65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线连接符 1243">
              <a:extLst>
                <a:ext uri="{FF2B5EF4-FFF2-40B4-BE49-F238E27FC236}">
                  <a16:creationId xmlns:a16="http://schemas.microsoft.com/office/drawing/2014/main" id="{8C281FD8-C566-3D4F-82EC-FC7C79112D19}"/>
                </a:ext>
              </a:extLst>
            </p:cNvPr>
            <p:cNvCxnSpPr>
              <a:cxnSpLocks/>
              <a:stCxn id="731" idx="0"/>
              <a:endCxn id="765" idx="2"/>
            </p:cNvCxnSpPr>
            <p:nvPr/>
          </p:nvCxnSpPr>
          <p:spPr>
            <a:xfrm flipH="1" flipV="1">
              <a:off x="8651109" y="4929486"/>
              <a:ext cx="97834" cy="430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线连接符 1244">
              <a:extLst>
                <a:ext uri="{FF2B5EF4-FFF2-40B4-BE49-F238E27FC236}">
                  <a16:creationId xmlns:a16="http://schemas.microsoft.com/office/drawing/2014/main" id="{BEFFF2B4-BD58-524B-966B-B8389658170D}"/>
                </a:ext>
              </a:extLst>
            </p:cNvPr>
            <p:cNvCxnSpPr>
              <a:cxnSpLocks/>
              <a:stCxn id="731" idx="0"/>
              <a:endCxn id="766" idx="2"/>
            </p:cNvCxnSpPr>
            <p:nvPr/>
          </p:nvCxnSpPr>
          <p:spPr>
            <a:xfrm flipV="1">
              <a:off x="8748943" y="5102967"/>
              <a:ext cx="237806" cy="256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线连接符 1245">
              <a:extLst>
                <a:ext uri="{FF2B5EF4-FFF2-40B4-BE49-F238E27FC236}">
                  <a16:creationId xmlns:a16="http://schemas.microsoft.com/office/drawing/2014/main" id="{C3F4E514-583F-ED46-B84E-FCD79C03930C}"/>
                </a:ext>
              </a:extLst>
            </p:cNvPr>
            <p:cNvCxnSpPr>
              <a:cxnSpLocks/>
              <a:stCxn id="764" idx="0"/>
              <a:endCxn id="763" idx="2"/>
            </p:cNvCxnSpPr>
            <p:nvPr/>
          </p:nvCxnSpPr>
          <p:spPr>
            <a:xfrm flipH="1" flipV="1">
              <a:off x="8005310" y="4258638"/>
              <a:ext cx="156339" cy="40409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线连接符 1246">
              <a:extLst>
                <a:ext uri="{FF2B5EF4-FFF2-40B4-BE49-F238E27FC236}">
                  <a16:creationId xmlns:a16="http://schemas.microsoft.com/office/drawing/2014/main" id="{61E98690-D17E-7748-82F1-590010B7FC8F}"/>
                </a:ext>
              </a:extLst>
            </p:cNvPr>
            <p:cNvCxnSpPr>
              <a:cxnSpLocks/>
              <a:stCxn id="697" idx="0"/>
              <a:endCxn id="763" idx="2"/>
            </p:cNvCxnSpPr>
            <p:nvPr/>
          </p:nvCxnSpPr>
          <p:spPr>
            <a:xfrm flipV="1">
              <a:off x="7722345" y="4258638"/>
              <a:ext cx="282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线连接符 1247">
              <a:extLst>
                <a:ext uri="{FF2B5EF4-FFF2-40B4-BE49-F238E27FC236}">
                  <a16:creationId xmlns:a16="http://schemas.microsoft.com/office/drawing/2014/main" id="{57E4D225-B6FC-CF42-A622-7E1AD865A9B7}"/>
                </a:ext>
              </a:extLst>
            </p:cNvPr>
            <p:cNvCxnSpPr>
              <a:cxnSpLocks/>
              <a:stCxn id="763" idx="3"/>
              <a:endCxn id="780" idx="1"/>
            </p:cNvCxnSpPr>
            <p:nvPr/>
          </p:nvCxnSpPr>
          <p:spPr>
            <a:xfrm>
              <a:off x="8167310" y="4186632"/>
              <a:ext cx="154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线连接符 1249">
              <a:extLst>
                <a:ext uri="{FF2B5EF4-FFF2-40B4-BE49-F238E27FC236}">
                  <a16:creationId xmlns:a16="http://schemas.microsoft.com/office/drawing/2014/main" id="{10380266-2A95-9241-B28C-1453188958BC}"/>
                </a:ext>
              </a:extLst>
            </p:cNvPr>
            <p:cNvCxnSpPr>
              <a:cxnSpLocks/>
              <a:stCxn id="697" idx="3"/>
              <a:endCxn id="764" idx="1"/>
            </p:cNvCxnSpPr>
            <p:nvPr/>
          </p:nvCxnSpPr>
          <p:spPr>
            <a:xfrm>
              <a:off x="7789795" y="4673904"/>
              <a:ext cx="209854" cy="608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线连接符 1250">
              <a:extLst>
                <a:ext uri="{FF2B5EF4-FFF2-40B4-BE49-F238E27FC236}">
                  <a16:creationId xmlns:a16="http://schemas.microsoft.com/office/drawing/2014/main" id="{8D6FC7A4-B66F-F246-B20D-DE4104B5F597}"/>
                </a:ext>
              </a:extLst>
            </p:cNvPr>
            <p:cNvCxnSpPr>
              <a:cxnSpLocks/>
              <a:stCxn id="696" idx="0"/>
              <a:endCxn id="764" idx="1"/>
            </p:cNvCxnSpPr>
            <p:nvPr/>
          </p:nvCxnSpPr>
          <p:spPr>
            <a:xfrm flipV="1">
              <a:off x="7748363" y="4734736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线连接符 1252">
              <a:extLst>
                <a:ext uri="{FF2B5EF4-FFF2-40B4-BE49-F238E27FC236}">
                  <a16:creationId xmlns:a16="http://schemas.microsoft.com/office/drawing/2014/main" id="{B43DEB86-1EEB-1542-8F13-F200367B8F91}"/>
                </a:ext>
              </a:extLst>
            </p:cNvPr>
            <p:cNvCxnSpPr>
              <a:cxnSpLocks/>
              <a:stCxn id="764" idx="3"/>
              <a:endCxn id="765" idx="1"/>
            </p:cNvCxnSpPr>
            <p:nvPr/>
          </p:nvCxnSpPr>
          <p:spPr>
            <a:xfrm>
              <a:off x="8323649" y="4734736"/>
              <a:ext cx="165460" cy="122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线连接符 1253">
              <a:extLst>
                <a:ext uri="{FF2B5EF4-FFF2-40B4-BE49-F238E27FC236}">
                  <a16:creationId xmlns:a16="http://schemas.microsoft.com/office/drawing/2014/main" id="{BE296F5F-54F8-334E-8F10-D30DB53F8983}"/>
                </a:ext>
              </a:extLst>
            </p:cNvPr>
            <p:cNvCxnSpPr>
              <a:cxnSpLocks/>
              <a:stCxn id="780" idx="2"/>
              <a:endCxn id="764" idx="0"/>
            </p:cNvCxnSpPr>
            <p:nvPr/>
          </p:nvCxnSpPr>
          <p:spPr>
            <a:xfrm flipH="1">
              <a:off x="8161649" y="4464731"/>
              <a:ext cx="268244" cy="1979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线连接符 1255">
              <a:extLst>
                <a:ext uri="{FF2B5EF4-FFF2-40B4-BE49-F238E27FC236}">
                  <a16:creationId xmlns:a16="http://schemas.microsoft.com/office/drawing/2014/main" id="{8E52850A-9A14-5A4A-BC67-D36F6DA8AB56}"/>
                </a:ext>
              </a:extLst>
            </p:cNvPr>
            <p:cNvCxnSpPr>
              <a:cxnSpLocks/>
              <a:stCxn id="764" idx="2"/>
              <a:endCxn id="727" idx="0"/>
            </p:cNvCxnSpPr>
            <p:nvPr/>
          </p:nvCxnSpPr>
          <p:spPr>
            <a:xfrm>
              <a:off x="8161649" y="4806742"/>
              <a:ext cx="96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线连接符 1256">
              <a:extLst>
                <a:ext uri="{FF2B5EF4-FFF2-40B4-BE49-F238E27FC236}">
                  <a16:creationId xmlns:a16="http://schemas.microsoft.com/office/drawing/2014/main" id="{9E4F6CB0-3844-BD47-8020-1E892022186E}"/>
                </a:ext>
              </a:extLst>
            </p:cNvPr>
            <p:cNvCxnSpPr>
              <a:cxnSpLocks/>
              <a:stCxn id="765" idx="1"/>
              <a:endCxn id="727" idx="0"/>
            </p:cNvCxnSpPr>
            <p:nvPr/>
          </p:nvCxnSpPr>
          <p:spPr>
            <a:xfrm flipH="1">
              <a:off x="8258216" y="4857480"/>
              <a:ext cx="230893" cy="241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线连接符 1258">
              <a:extLst>
                <a:ext uri="{FF2B5EF4-FFF2-40B4-BE49-F238E27FC236}">
                  <a16:creationId xmlns:a16="http://schemas.microsoft.com/office/drawing/2014/main" id="{523DA622-9DFA-C941-A5D0-040E3BE45D7B}"/>
                </a:ext>
              </a:extLst>
            </p:cNvPr>
            <p:cNvCxnSpPr>
              <a:cxnSpLocks/>
              <a:stCxn id="737" idx="0"/>
              <a:endCxn id="711" idx="1"/>
            </p:cNvCxnSpPr>
            <p:nvPr/>
          </p:nvCxnSpPr>
          <p:spPr>
            <a:xfrm flipV="1">
              <a:off x="9982014" y="1443346"/>
              <a:ext cx="219676" cy="1624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线连接符 1259">
              <a:extLst>
                <a:ext uri="{FF2B5EF4-FFF2-40B4-BE49-F238E27FC236}">
                  <a16:creationId xmlns:a16="http://schemas.microsoft.com/office/drawing/2014/main" id="{1A38ED1B-EC16-2A44-A052-8A76BEB06FF9}"/>
                </a:ext>
              </a:extLst>
            </p:cNvPr>
            <p:cNvCxnSpPr>
              <a:cxnSpLocks/>
              <a:stCxn id="708" idx="0"/>
              <a:endCxn id="706" idx="1"/>
            </p:cNvCxnSpPr>
            <p:nvPr/>
          </p:nvCxnSpPr>
          <p:spPr>
            <a:xfrm flipV="1">
              <a:off x="8005310" y="1802388"/>
              <a:ext cx="184912" cy="2725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图片 142">
            <a:extLst>
              <a:ext uri="{FF2B5EF4-FFF2-40B4-BE49-F238E27FC236}">
                <a16:creationId xmlns:a16="http://schemas.microsoft.com/office/drawing/2014/main" id="{6C0C51ED-D600-8F4C-8D74-F6C187A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488950"/>
            <a:ext cx="5905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13573" y="1436842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7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756188" y="902199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2627338" y="346290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6582897" y="1419443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6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4A78C1-E3B2-2447-90F0-F1937038E868}"/>
              </a:ext>
            </a:extLst>
          </p:cNvPr>
          <p:cNvGrpSpPr/>
          <p:nvPr/>
        </p:nvGrpSpPr>
        <p:grpSpPr>
          <a:xfrm>
            <a:off x="-2030780" y="1188271"/>
            <a:ext cx="13909674" cy="5138661"/>
            <a:chOff x="-2030780" y="1188271"/>
            <a:chExt cx="13909674" cy="513866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E3C55A-B68F-454F-9B91-D2FE9C4AF955}"/>
                </a:ext>
              </a:extLst>
            </p:cNvPr>
            <p:cNvGrpSpPr/>
            <p:nvPr/>
          </p:nvGrpSpPr>
          <p:grpSpPr>
            <a:xfrm>
              <a:off x="3781818" y="1188271"/>
              <a:ext cx="3508047" cy="5053601"/>
              <a:chOff x="756188" y="902199"/>
              <a:chExt cx="3508047" cy="5053601"/>
            </a:xfrm>
          </p:grpSpPr>
          <p:cxnSp>
            <p:nvCxnSpPr>
              <p:cNvPr id="491" name="直线连接符 490">
                <a:extLst>
                  <a:ext uri="{FF2B5EF4-FFF2-40B4-BE49-F238E27FC236}">
                    <a16:creationId xmlns:a16="http://schemas.microsoft.com/office/drawing/2014/main" id="{00E84AFC-D7F5-DE4A-B512-BE4356AC64E2}"/>
                  </a:ext>
                </a:extLst>
              </p:cNvPr>
              <p:cNvCxnSpPr>
                <a:cxnSpLocks/>
                <a:stCxn id="406" idx="1"/>
                <a:endCxn id="399" idx="3"/>
              </p:cNvCxnSpPr>
              <p:nvPr/>
            </p:nvCxnSpPr>
            <p:spPr>
              <a:xfrm flipH="1" flipV="1">
                <a:off x="1409831" y="2354161"/>
                <a:ext cx="83837" cy="1364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线连接符 491">
                <a:extLst>
                  <a:ext uri="{FF2B5EF4-FFF2-40B4-BE49-F238E27FC236}">
                    <a16:creationId xmlns:a16="http://schemas.microsoft.com/office/drawing/2014/main" id="{637E6C32-F80D-C342-B4B1-048078D863C5}"/>
                  </a:ext>
                </a:extLst>
              </p:cNvPr>
              <p:cNvCxnSpPr>
                <a:cxnSpLocks/>
                <a:stCxn id="406" idx="0"/>
                <a:endCxn id="398" idx="2"/>
              </p:cNvCxnSpPr>
              <p:nvPr/>
            </p:nvCxnSpPr>
            <p:spPr>
              <a:xfrm flipV="1">
                <a:off x="1601668" y="2046145"/>
                <a:ext cx="52039" cy="372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66B4A4F-4D5A-A444-8DCF-EB1327A27A11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F0B68D92-6319-FE47-8B5A-166D7A174814}"/>
                    </a:ext>
                  </a:extLst>
                </p:cNvPr>
                <p:cNvSpPr/>
                <p:nvPr/>
              </p:nvSpPr>
              <p:spPr>
                <a:xfrm>
                  <a:off x="1193831" y="228215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894BF74C-7C86-0541-993F-35E7B9D0571A}"/>
                    </a:ext>
                  </a:extLst>
                </p:cNvPr>
                <p:cNvSpPr/>
                <p:nvPr/>
              </p:nvSpPr>
              <p:spPr>
                <a:xfrm rot="1140000">
                  <a:off x="2343042" y="239338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61" name="直线连接符 460">
                  <a:extLst>
                    <a:ext uri="{FF2B5EF4-FFF2-40B4-BE49-F238E27FC236}">
                      <a16:creationId xmlns:a16="http://schemas.microsoft.com/office/drawing/2014/main" id="{1F37501F-BCD7-DD4D-AD7E-DA040EAF0694}"/>
                    </a:ext>
                  </a:extLst>
                </p:cNvPr>
                <p:cNvCxnSpPr>
                  <a:cxnSpLocks/>
                  <a:stCxn id="399" idx="1"/>
                  <a:endCxn id="388" idx="2"/>
                </p:cNvCxnSpPr>
                <p:nvPr/>
              </p:nvCxnSpPr>
              <p:spPr>
                <a:xfrm flipH="1">
                  <a:off x="938685" y="2354161"/>
                  <a:ext cx="255146" cy="19363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5FC975A2-10C3-DC46-8016-9B0B19BCED06}"/>
                    </a:ext>
                  </a:extLst>
                </p:cNvPr>
                <p:cNvGrpSpPr/>
                <p:nvPr/>
              </p:nvGrpSpPr>
              <p:grpSpPr>
                <a:xfrm>
                  <a:off x="756188" y="902199"/>
                  <a:ext cx="3508047" cy="5053601"/>
                  <a:chOff x="756188" y="902199"/>
                  <a:chExt cx="3508047" cy="5053601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C482F899-8F7A-D848-B808-924F5F0E6FB7}"/>
                      </a:ext>
                    </a:extLst>
                  </p:cNvPr>
                  <p:cNvSpPr/>
                  <p:nvPr/>
                </p:nvSpPr>
                <p:spPr>
                  <a:xfrm rot="18600000">
                    <a:off x="1266047" y="132452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560D99A0-7BAA-9644-AB31-315B51C8190B}"/>
                      </a:ext>
                    </a:extLst>
                  </p:cNvPr>
                  <p:cNvSpPr/>
                  <p:nvPr/>
                </p:nvSpPr>
                <p:spPr>
                  <a:xfrm rot="17460000">
                    <a:off x="956417" y="185957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2CBA2245-778F-8A43-B922-F8605D9C44E5}"/>
                      </a:ext>
                    </a:extLst>
                  </p:cNvPr>
                  <p:cNvSpPr/>
                  <p:nvPr/>
                </p:nvSpPr>
                <p:spPr>
                  <a:xfrm rot="16920000">
                    <a:off x="760248" y="2460825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E1E8C9D8-5499-C548-ABF2-E6B5277F7950}"/>
                      </a:ext>
                    </a:extLst>
                  </p:cNvPr>
                  <p:cNvSpPr/>
                  <p:nvPr/>
                </p:nvSpPr>
                <p:spPr>
                  <a:xfrm rot="16140000">
                    <a:off x="720178" y="3033220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0" name="矩形 389">
                    <a:extLst>
                      <a:ext uri="{FF2B5EF4-FFF2-40B4-BE49-F238E27FC236}">
                        <a16:creationId xmlns:a16="http://schemas.microsoft.com/office/drawing/2014/main" id="{E243BDD3-5606-FB4C-BA48-80F1D2E2F6A5}"/>
                      </a:ext>
                    </a:extLst>
                  </p:cNvPr>
                  <p:cNvSpPr/>
                  <p:nvPr/>
                </p:nvSpPr>
                <p:spPr>
                  <a:xfrm rot="4380000">
                    <a:off x="768464" y="3651961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1" name="矩形 390">
                    <a:extLst>
                      <a:ext uri="{FF2B5EF4-FFF2-40B4-BE49-F238E27FC236}">
                        <a16:creationId xmlns:a16="http://schemas.microsoft.com/office/drawing/2014/main" id="{3978320F-4D38-7244-912E-0977C8B0BFEE}"/>
                      </a:ext>
                    </a:extLst>
                  </p:cNvPr>
                  <p:cNvSpPr/>
                  <p:nvPr/>
                </p:nvSpPr>
                <p:spPr>
                  <a:xfrm rot="3300000">
                    <a:off x="992117" y="421122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2" name="矩形 391">
                    <a:extLst>
                      <a:ext uri="{FF2B5EF4-FFF2-40B4-BE49-F238E27FC236}">
                        <a16:creationId xmlns:a16="http://schemas.microsoft.com/office/drawing/2014/main" id="{0901D98F-3D3F-AF41-AE0B-EF9D1888DDCD}"/>
                      </a:ext>
                    </a:extLst>
                  </p:cNvPr>
                  <p:cNvSpPr/>
                  <p:nvPr/>
                </p:nvSpPr>
                <p:spPr>
                  <a:xfrm rot="2100000">
                    <a:off x="1675473" y="514807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3" name="矩形 392">
                    <a:extLst>
                      <a:ext uri="{FF2B5EF4-FFF2-40B4-BE49-F238E27FC236}">
                        <a16:creationId xmlns:a16="http://schemas.microsoft.com/office/drawing/2014/main" id="{3EEEAC4F-8ADE-204C-BFB1-F1958A75C72B}"/>
                      </a:ext>
                    </a:extLst>
                  </p:cNvPr>
                  <p:cNvSpPr/>
                  <p:nvPr/>
                </p:nvSpPr>
                <p:spPr>
                  <a:xfrm rot="3180000">
                    <a:off x="1308599" y="474244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F39CE6B1-65B2-4045-BE26-0DB32E2C30C2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185508" y="549718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4CE5BCF5-F9F4-9146-AA94-490CCFB1C18D}"/>
                      </a:ext>
                    </a:extLst>
                  </p:cNvPr>
                  <p:cNvSpPr/>
                  <p:nvPr/>
                </p:nvSpPr>
                <p:spPr>
                  <a:xfrm rot="780000">
                    <a:off x="2754662" y="57173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265C818F-43D8-DF4F-B62C-E4DE7D8E69BB}"/>
                      </a:ext>
                    </a:extLst>
                  </p:cNvPr>
                  <p:cNvSpPr/>
                  <p:nvPr/>
                </p:nvSpPr>
                <p:spPr>
                  <a:xfrm>
                    <a:off x="1545707" y="190213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501B785B-23C8-1B4A-A514-40240A192637}"/>
                      </a:ext>
                    </a:extLst>
                  </p:cNvPr>
                  <p:cNvSpPr/>
                  <p:nvPr/>
                </p:nvSpPr>
                <p:spPr>
                  <a:xfrm>
                    <a:off x="1161266" y="274127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554E7087-95C3-3D4C-AD11-8D12B9FC2AAD}"/>
                      </a:ext>
                    </a:extLst>
                  </p:cNvPr>
                  <p:cNvSpPr/>
                  <p:nvPr/>
                </p:nvSpPr>
                <p:spPr>
                  <a:xfrm rot="20220000">
                    <a:off x="1072092" y="32337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E052D998-6AEB-7145-A47D-D6E1976F60A5}"/>
                      </a:ext>
                    </a:extLst>
                  </p:cNvPr>
                  <p:cNvSpPr/>
                  <p:nvPr/>
                </p:nvSpPr>
                <p:spPr>
                  <a:xfrm>
                    <a:off x="1268152" y="358679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86D6675A-BBAB-F147-B91D-EAB7DE590DC1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1567533" y="412866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67D49655-9521-6D47-AF07-BDEEAF5EE0EA}"/>
                      </a:ext>
                    </a:extLst>
                  </p:cNvPr>
                  <p:cNvSpPr/>
                  <p:nvPr/>
                </p:nvSpPr>
                <p:spPr>
                  <a:xfrm>
                    <a:off x="1938790" y="48869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6231716F-09C9-4D45-A602-35ABFD318A84}"/>
                      </a:ext>
                    </a:extLst>
                  </p:cNvPr>
                  <p:cNvSpPr/>
                  <p:nvPr/>
                </p:nvSpPr>
                <p:spPr>
                  <a:xfrm rot="1500000">
                    <a:off x="1882341" y="443078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4A491313-B637-F84D-AE7C-D3571483AAB0}"/>
                      </a:ext>
                    </a:extLst>
                  </p:cNvPr>
                  <p:cNvSpPr/>
                  <p:nvPr/>
                </p:nvSpPr>
                <p:spPr>
                  <a:xfrm>
                    <a:off x="1493668" y="24185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6B320E43-1975-0F4A-955B-3759DAE1BC67}"/>
                      </a:ext>
                    </a:extLst>
                  </p:cNvPr>
                  <p:cNvSpPr/>
                  <p:nvPr/>
                </p:nvSpPr>
                <p:spPr>
                  <a:xfrm>
                    <a:off x="2141737" y="194945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3936EDF5-35E5-8841-B070-488621923C21}"/>
                      </a:ext>
                    </a:extLst>
                  </p:cNvPr>
                  <p:cNvSpPr/>
                  <p:nvPr/>
                </p:nvSpPr>
                <p:spPr>
                  <a:xfrm>
                    <a:off x="1882341" y="240581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EB1ACB1A-E203-F94F-A938-EF25AEF06628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2419355" y="496740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F69B354B-7DB1-4345-936F-C1A9F54755A3}"/>
                      </a:ext>
                    </a:extLst>
                  </p:cNvPr>
                  <p:cNvSpPr/>
                  <p:nvPr/>
                </p:nvSpPr>
                <p:spPr>
                  <a:xfrm rot="1080000">
                    <a:off x="2917119" y="523095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680109E8-74B1-7B4E-86BB-9790C179DA89}"/>
                      </a:ext>
                    </a:extLst>
                  </p:cNvPr>
                  <p:cNvSpPr/>
                  <p:nvPr/>
                </p:nvSpPr>
                <p:spPr>
                  <a:xfrm>
                    <a:off x="1639997" y="279778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C5ACE84C-19E0-CF4B-ADD9-E0F5BC7661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1382987" y="308080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D87E633A-FCB4-2D4F-AA45-0737537837E3}"/>
                      </a:ext>
                    </a:extLst>
                  </p:cNvPr>
                  <p:cNvSpPr/>
                  <p:nvPr/>
                </p:nvSpPr>
                <p:spPr>
                  <a:xfrm>
                    <a:off x="2076357" y="2837512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A91E9549-CC1E-F545-9277-0793329F39FD}"/>
                      </a:ext>
                    </a:extLst>
                  </p:cNvPr>
                  <p:cNvSpPr/>
                  <p:nvPr/>
                </p:nvSpPr>
                <p:spPr>
                  <a:xfrm>
                    <a:off x="1759147" y="321447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097E7C86-2655-EA4C-8AA1-2EDF7F007893}"/>
                      </a:ext>
                    </a:extLst>
                  </p:cNvPr>
                  <p:cNvSpPr/>
                  <p:nvPr/>
                </p:nvSpPr>
                <p:spPr>
                  <a:xfrm>
                    <a:off x="1783473" y="36487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48A18C15-F3D1-A44E-AED2-D23ED4153892}"/>
                      </a:ext>
                    </a:extLst>
                  </p:cNvPr>
                  <p:cNvSpPr/>
                  <p:nvPr/>
                </p:nvSpPr>
                <p:spPr>
                  <a:xfrm>
                    <a:off x="2224064" y="338966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40F804AF-F51F-2149-838F-90B6256C0C9F}"/>
                      </a:ext>
                    </a:extLst>
                  </p:cNvPr>
                  <p:cNvSpPr/>
                  <p:nvPr/>
                </p:nvSpPr>
                <p:spPr>
                  <a:xfrm>
                    <a:off x="2546187" y="288495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A29DB0BF-43CB-FD44-8536-65C504D56A37}"/>
                      </a:ext>
                    </a:extLst>
                  </p:cNvPr>
                  <p:cNvSpPr/>
                  <p:nvPr/>
                </p:nvSpPr>
                <p:spPr>
                  <a:xfrm rot="660000">
                    <a:off x="2856851" y="247050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9D2FD6E-2C5D-9149-865B-7AA20E2D8437}"/>
                      </a:ext>
                    </a:extLst>
                  </p:cNvPr>
                  <p:cNvSpPr/>
                  <p:nvPr/>
                </p:nvSpPr>
                <p:spPr>
                  <a:xfrm>
                    <a:off x="3054090" y="296112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6420F136-2D33-E241-8B84-DAA44A2B6DDC}"/>
                      </a:ext>
                    </a:extLst>
                  </p:cNvPr>
                  <p:cNvSpPr/>
                  <p:nvPr/>
                </p:nvSpPr>
                <p:spPr>
                  <a:xfrm>
                    <a:off x="2141737" y="398915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54887832-0B4F-0442-AEDF-B3CAB635E832}"/>
                      </a:ext>
                    </a:extLst>
                  </p:cNvPr>
                  <p:cNvSpPr/>
                  <p:nvPr/>
                </p:nvSpPr>
                <p:spPr>
                  <a:xfrm>
                    <a:off x="2298076" y="453725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EF40F844-CC0B-FA4F-9D2E-809DD1AF901D}"/>
                      </a:ext>
                    </a:extLst>
                  </p:cNvPr>
                  <p:cNvSpPr/>
                  <p:nvPr/>
                </p:nvSpPr>
                <p:spPr>
                  <a:xfrm>
                    <a:off x="2787536" y="466000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A9D02C13-E89F-4C4A-BC52-8F17AD901E00}"/>
                      </a:ext>
                    </a:extLst>
                  </p:cNvPr>
                  <p:cNvSpPr/>
                  <p:nvPr/>
                </p:nvSpPr>
                <p:spPr>
                  <a:xfrm>
                    <a:off x="2738234" y="336099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F43A0C13-EB62-6F46-B305-4F6BAF3FF72E}"/>
                      </a:ext>
                    </a:extLst>
                  </p:cNvPr>
                  <p:cNvSpPr/>
                  <p:nvPr/>
                </p:nvSpPr>
                <p:spPr>
                  <a:xfrm>
                    <a:off x="2494585" y="374543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E6993B75-D3FB-6F4A-80E6-308F63AA425E}"/>
                      </a:ext>
                    </a:extLst>
                  </p:cNvPr>
                  <p:cNvSpPr/>
                  <p:nvPr/>
                </p:nvSpPr>
                <p:spPr>
                  <a:xfrm>
                    <a:off x="2620320" y="419524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66BCED52-C081-4340-B356-A0FE6B5C2403}"/>
                      </a:ext>
                    </a:extLst>
                  </p:cNvPr>
                  <p:cNvSpPr/>
                  <p:nvPr/>
                </p:nvSpPr>
                <p:spPr>
                  <a:xfrm>
                    <a:off x="2927779" y="38064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F0A9AFF0-4AB2-E347-A889-4F37A9DE936F}"/>
                      </a:ext>
                    </a:extLst>
                  </p:cNvPr>
                  <p:cNvSpPr/>
                  <p:nvPr/>
                </p:nvSpPr>
                <p:spPr>
                  <a:xfrm>
                    <a:off x="3230481" y="33938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8" name="矩形 437">
                    <a:extLst>
                      <a:ext uri="{FF2B5EF4-FFF2-40B4-BE49-F238E27FC236}">
                        <a16:creationId xmlns:a16="http://schemas.microsoft.com/office/drawing/2014/main" id="{E7396570-F182-8340-8D21-689A496A34FB}"/>
                      </a:ext>
                    </a:extLst>
                  </p:cNvPr>
                  <p:cNvSpPr/>
                  <p:nvPr/>
                </p:nvSpPr>
                <p:spPr>
                  <a:xfrm>
                    <a:off x="3548222" y="3065139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EFD8DC69-9901-6644-8DAD-B4D6CEA18C7D}"/>
                      </a:ext>
                    </a:extLst>
                  </p:cNvPr>
                  <p:cNvSpPr/>
                  <p:nvPr/>
                </p:nvSpPr>
                <p:spPr>
                  <a:xfrm rot="19380000">
                    <a:off x="1682613" y="90219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6" name="矩形 395">
                    <a:extLst>
                      <a:ext uri="{FF2B5EF4-FFF2-40B4-BE49-F238E27FC236}">
                        <a16:creationId xmlns:a16="http://schemas.microsoft.com/office/drawing/2014/main" id="{930E2410-A888-384D-94DF-E3C25E8E9B3D}"/>
                      </a:ext>
                    </a:extLst>
                  </p:cNvPr>
                  <p:cNvSpPr/>
                  <p:nvPr/>
                </p:nvSpPr>
                <p:spPr>
                  <a:xfrm>
                    <a:off x="3347763" y="58117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E5F5C3E-681C-7147-B511-36204305FD71}"/>
                      </a:ext>
                    </a:extLst>
                  </p:cNvPr>
                  <p:cNvSpPr/>
                  <p:nvPr/>
                </p:nvSpPr>
                <p:spPr>
                  <a:xfrm>
                    <a:off x="1929916" y="138232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8EF7349E-1C07-2F4F-B898-E9C8F76807B9}"/>
                      </a:ext>
                    </a:extLst>
                  </p:cNvPr>
                  <p:cNvSpPr/>
                  <p:nvPr/>
                </p:nvSpPr>
                <p:spPr>
                  <a:xfrm>
                    <a:off x="2488649" y="160491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48E1C711-F8CC-7142-B91A-1C7010ECC252}"/>
                      </a:ext>
                    </a:extLst>
                  </p:cNvPr>
                  <p:cNvSpPr/>
                  <p:nvPr/>
                </p:nvSpPr>
                <p:spPr>
                  <a:xfrm rot="20520000">
                    <a:off x="3460366" y="5236571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AA8C234-4E07-0E44-80C4-98EE2B158812}"/>
                      </a:ext>
                    </a:extLst>
                  </p:cNvPr>
                  <p:cNvSpPr/>
                  <p:nvPr/>
                </p:nvSpPr>
                <p:spPr>
                  <a:xfrm>
                    <a:off x="2688833" y="205662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C12DA5AD-242C-5643-BF34-27AB5C55AFC4}"/>
                      </a:ext>
                    </a:extLst>
                  </p:cNvPr>
                  <p:cNvSpPr/>
                  <p:nvPr/>
                </p:nvSpPr>
                <p:spPr>
                  <a:xfrm rot="1200000">
                    <a:off x="3228037" y="210289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36E8E737-21B9-2242-97C9-01B6827A078D}"/>
                      </a:ext>
                    </a:extLst>
                  </p:cNvPr>
                  <p:cNvSpPr/>
                  <p:nvPr/>
                </p:nvSpPr>
                <p:spPr>
                  <a:xfrm>
                    <a:off x="3177176" y="4833484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96A8827-AD9E-CB4F-AA0F-4DD673974B2F}"/>
                      </a:ext>
                    </a:extLst>
                  </p:cNvPr>
                  <p:cNvSpPr/>
                  <p:nvPr/>
                </p:nvSpPr>
                <p:spPr>
                  <a:xfrm rot="960000">
                    <a:off x="3368765" y="261226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F7444571-E9BE-BB4F-AB2E-C86A8BA5306A}"/>
                      </a:ext>
                    </a:extLst>
                  </p:cNvPr>
                  <p:cNvSpPr/>
                  <p:nvPr/>
                </p:nvSpPr>
                <p:spPr>
                  <a:xfrm>
                    <a:off x="3145887" y="433860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D4B1A8C6-B683-A844-8763-8BEF86B1240E}"/>
                      </a:ext>
                    </a:extLst>
                  </p:cNvPr>
                  <p:cNvSpPr/>
                  <p:nvPr/>
                </p:nvSpPr>
                <p:spPr>
                  <a:xfrm rot="840000">
                    <a:off x="3407265" y="3869526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7" name="矩形 436">
                    <a:extLst>
                      <a:ext uri="{FF2B5EF4-FFF2-40B4-BE49-F238E27FC236}">
                        <a16:creationId xmlns:a16="http://schemas.microsoft.com/office/drawing/2014/main" id="{2997C378-0F15-EE4F-B6EE-B23D0B55F8F5}"/>
                      </a:ext>
                    </a:extLst>
                  </p:cNvPr>
                  <p:cNvSpPr/>
                  <p:nvPr/>
                </p:nvSpPr>
                <p:spPr>
                  <a:xfrm rot="660000">
                    <a:off x="3888719" y="27064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9" name="矩形 438">
                    <a:extLst>
                      <a:ext uri="{FF2B5EF4-FFF2-40B4-BE49-F238E27FC236}">
                        <a16:creationId xmlns:a16="http://schemas.microsoft.com/office/drawing/2014/main" id="{2FE126F1-91C2-C849-B7EA-047EB5D1BE89}"/>
                      </a:ext>
                    </a:extLst>
                  </p:cNvPr>
                  <p:cNvSpPr/>
                  <p:nvPr/>
                </p:nvSpPr>
                <p:spPr>
                  <a:xfrm rot="1320000">
                    <a:off x="4048235" y="318129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40" name="矩形 439">
                    <a:extLst>
                      <a:ext uri="{FF2B5EF4-FFF2-40B4-BE49-F238E27FC236}">
                        <a16:creationId xmlns:a16="http://schemas.microsoft.com/office/drawing/2014/main" id="{443EBCAC-26C9-CD47-A9BB-8279938B051C}"/>
                      </a:ext>
                    </a:extLst>
                  </p:cNvPr>
                  <p:cNvSpPr/>
                  <p:nvPr/>
                </p:nvSpPr>
                <p:spPr>
                  <a:xfrm>
                    <a:off x="3717952" y="3534853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cxnSp>
                <p:nvCxnSpPr>
                  <p:cNvPr id="441" name="直线连接符 440">
                    <a:extLst>
                      <a:ext uri="{FF2B5EF4-FFF2-40B4-BE49-F238E27FC236}">
                        <a16:creationId xmlns:a16="http://schemas.microsoft.com/office/drawing/2014/main" id="{4A7E2EB1-A4CE-E542-8E5F-B9B43DD815FE}"/>
                      </a:ext>
                    </a:extLst>
                  </p:cNvPr>
                  <p:cNvCxnSpPr>
                    <a:cxnSpLocks/>
                    <a:stCxn id="386" idx="3"/>
                    <a:endCxn id="385" idx="1"/>
                  </p:cNvCxnSpPr>
                  <p:nvPr/>
                </p:nvCxnSpPr>
                <p:spPr>
                  <a:xfrm flipV="1">
                    <a:off x="1443484" y="1039201"/>
                    <a:ext cx="260877" cy="27458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直线连接符 441">
                    <a:extLst>
                      <a:ext uri="{FF2B5EF4-FFF2-40B4-BE49-F238E27FC236}">
                        <a16:creationId xmlns:a16="http://schemas.microsoft.com/office/drawing/2014/main" id="{41166872-F802-FF4B-9FD0-BBAF01F4CC45}"/>
                      </a:ext>
                    </a:extLst>
                  </p:cNvPr>
                  <p:cNvCxnSpPr>
                    <a:cxnSpLocks/>
                    <a:stCxn id="387" idx="3"/>
                    <a:endCxn id="386" idx="1"/>
                  </p:cNvCxnSpPr>
                  <p:nvPr/>
                </p:nvCxnSpPr>
                <p:spPr>
                  <a:xfrm flipV="1">
                    <a:off x="1103134" y="1479261"/>
                    <a:ext cx="201496" cy="35147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直线连接符 442">
                    <a:extLst>
                      <a:ext uri="{FF2B5EF4-FFF2-40B4-BE49-F238E27FC236}">
                        <a16:creationId xmlns:a16="http://schemas.microsoft.com/office/drawing/2014/main" id="{0EB71044-2EC7-F54D-8C17-C241142AA597}"/>
                      </a:ext>
                    </a:extLst>
                  </p:cNvPr>
                  <p:cNvCxnSpPr>
                    <a:cxnSpLocks/>
                    <a:stCxn id="388" idx="3"/>
                    <a:endCxn id="387" idx="1"/>
                  </p:cNvCxnSpPr>
                  <p:nvPr/>
                </p:nvCxnSpPr>
                <p:spPr>
                  <a:xfrm flipV="1">
                    <a:off x="890715" y="2032412"/>
                    <a:ext cx="135005" cy="394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直线连接符 443">
                    <a:extLst>
                      <a:ext uri="{FF2B5EF4-FFF2-40B4-BE49-F238E27FC236}">
                        <a16:creationId xmlns:a16="http://schemas.microsoft.com/office/drawing/2014/main" id="{8D50CCD0-223B-D04A-AF28-028436C6A00C}"/>
                      </a:ext>
                    </a:extLst>
                  </p:cNvPr>
                  <p:cNvCxnSpPr>
                    <a:cxnSpLocks/>
                    <a:stCxn id="388" idx="1"/>
                    <a:endCxn id="389" idx="3"/>
                  </p:cNvCxnSpPr>
                  <p:nvPr/>
                </p:nvCxnSpPr>
                <p:spPr>
                  <a:xfrm flipH="1">
                    <a:off x="826303" y="2638474"/>
                    <a:ext cx="19498" cy="3587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直线连接符 444">
                    <a:extLst>
                      <a:ext uri="{FF2B5EF4-FFF2-40B4-BE49-F238E27FC236}">
                        <a16:creationId xmlns:a16="http://schemas.microsoft.com/office/drawing/2014/main" id="{10DA2592-F3E6-EE44-B7D3-C854CA87EECB}"/>
                      </a:ext>
                    </a:extLst>
                  </p:cNvPr>
                  <p:cNvCxnSpPr>
                    <a:cxnSpLocks/>
                    <a:stCxn id="390" idx="3"/>
                    <a:endCxn id="391" idx="1"/>
                  </p:cNvCxnSpPr>
                  <p:nvPr/>
                </p:nvCxnSpPr>
                <p:spPr>
                  <a:xfrm>
                    <a:off x="908053" y="3827251"/>
                    <a:ext cx="130122" cy="3674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线连接符 445">
                    <a:extLst>
                      <a:ext uri="{FF2B5EF4-FFF2-40B4-BE49-F238E27FC236}">
                        <a16:creationId xmlns:a16="http://schemas.microsoft.com/office/drawing/2014/main" id="{50FE76B5-7FC9-454B-AF1B-667EC2E92FD9}"/>
                      </a:ext>
                    </a:extLst>
                  </p:cNvPr>
                  <p:cNvCxnSpPr>
                    <a:cxnSpLocks/>
                    <a:stCxn id="391" idx="3"/>
                    <a:endCxn id="393" idx="1"/>
                  </p:cNvCxnSpPr>
                  <p:nvPr/>
                </p:nvCxnSpPr>
                <p:spPr>
                  <a:xfrm>
                    <a:off x="1162079" y="4371703"/>
                    <a:ext cx="189528" cy="35647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线连接符 446">
                    <a:extLst>
                      <a:ext uri="{FF2B5EF4-FFF2-40B4-BE49-F238E27FC236}">
                        <a16:creationId xmlns:a16="http://schemas.microsoft.com/office/drawing/2014/main" id="{68546547-E4EF-5945-9812-AF8A0B3712A6}"/>
                      </a:ext>
                    </a:extLst>
                  </p:cNvPr>
                  <p:cNvCxnSpPr>
                    <a:cxnSpLocks/>
                    <a:stCxn id="394" idx="3"/>
                    <a:endCxn id="395" idx="1"/>
                  </p:cNvCxnSpPr>
                  <p:nvPr/>
                </p:nvCxnSpPr>
                <p:spPr>
                  <a:xfrm>
                    <a:off x="2387038" y="5623194"/>
                    <a:ext cx="370392" cy="1418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线连接符 447">
                    <a:extLst>
                      <a:ext uri="{FF2B5EF4-FFF2-40B4-BE49-F238E27FC236}">
                        <a16:creationId xmlns:a16="http://schemas.microsoft.com/office/drawing/2014/main" id="{BF36C386-37AE-244C-B5FD-CEEA03475250}"/>
                      </a:ext>
                    </a:extLst>
                  </p:cNvPr>
                  <p:cNvCxnSpPr>
                    <a:cxnSpLocks/>
                    <a:stCxn id="395" idx="3"/>
                    <a:endCxn id="396" idx="1"/>
                  </p:cNvCxnSpPr>
                  <p:nvPr/>
                </p:nvCxnSpPr>
                <p:spPr>
                  <a:xfrm>
                    <a:off x="2967894" y="5813630"/>
                    <a:ext cx="379869" cy="701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直线连接符 448">
                    <a:extLst>
                      <a:ext uri="{FF2B5EF4-FFF2-40B4-BE49-F238E27FC236}">
                        <a16:creationId xmlns:a16="http://schemas.microsoft.com/office/drawing/2014/main" id="{0667A4A0-1846-A54D-A62E-F54626BA7E2D}"/>
                      </a:ext>
                    </a:extLst>
                  </p:cNvPr>
                  <p:cNvCxnSpPr>
                    <a:cxnSpLocks/>
                    <a:stCxn id="389" idx="1"/>
                    <a:endCxn id="390" idx="1"/>
                  </p:cNvCxnSpPr>
                  <p:nvPr/>
                </p:nvCxnSpPr>
                <p:spPr>
                  <a:xfrm>
                    <a:off x="830073" y="3213214"/>
                    <a:ext cx="14822" cy="4074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线连接符 449">
                    <a:extLst>
                      <a:ext uri="{FF2B5EF4-FFF2-40B4-BE49-F238E27FC236}">
                        <a16:creationId xmlns:a16="http://schemas.microsoft.com/office/drawing/2014/main" id="{81C16366-7699-3547-A868-B29601F19C3D}"/>
                      </a:ext>
                    </a:extLst>
                  </p:cNvPr>
                  <p:cNvCxnSpPr>
                    <a:cxnSpLocks/>
                    <a:stCxn id="393" idx="3"/>
                    <a:endCxn id="392" idx="1"/>
                  </p:cNvCxnSpPr>
                  <p:nvPr/>
                </p:nvCxnSpPr>
                <p:spPr>
                  <a:xfrm>
                    <a:off x="1481611" y="4900703"/>
                    <a:ext cx="213393" cy="2574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线连接符 450">
                    <a:extLst>
                      <a:ext uri="{FF2B5EF4-FFF2-40B4-BE49-F238E27FC236}">
                        <a16:creationId xmlns:a16="http://schemas.microsoft.com/office/drawing/2014/main" id="{DE021BB5-584C-A942-B76C-01457FBCF4A0}"/>
                      </a:ext>
                    </a:extLst>
                  </p:cNvPr>
                  <p:cNvCxnSpPr>
                    <a:cxnSpLocks/>
                    <a:stCxn id="392" idx="3"/>
                    <a:endCxn id="394" idx="1"/>
                  </p:cNvCxnSpPr>
                  <p:nvPr/>
                </p:nvCxnSpPr>
                <p:spPr>
                  <a:xfrm>
                    <a:off x="1871941" y="5282027"/>
                    <a:ext cx="328036" cy="23316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线连接符 451">
                    <a:extLst>
                      <a:ext uri="{FF2B5EF4-FFF2-40B4-BE49-F238E27FC236}">
                        <a16:creationId xmlns:a16="http://schemas.microsoft.com/office/drawing/2014/main" id="{6B225463-65B6-5447-8B4F-36161F5E08D1}"/>
                      </a:ext>
                    </a:extLst>
                  </p:cNvPr>
                  <p:cNvCxnSpPr>
                    <a:cxnSpLocks/>
                    <a:stCxn id="396" idx="0"/>
                    <a:endCxn id="412" idx="2"/>
                  </p:cNvCxnSpPr>
                  <p:nvPr/>
                </p:nvCxnSpPr>
                <p:spPr>
                  <a:xfrm flipH="1" flipV="1">
                    <a:off x="3002868" y="5371439"/>
                    <a:ext cx="452895" cy="4403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线连接符 452">
                    <a:extLst>
                      <a:ext uri="{FF2B5EF4-FFF2-40B4-BE49-F238E27FC236}">
                        <a16:creationId xmlns:a16="http://schemas.microsoft.com/office/drawing/2014/main" id="{5A540BD3-56F1-704E-833F-757905DB725C}"/>
                      </a:ext>
                    </a:extLst>
                  </p:cNvPr>
                  <p:cNvCxnSpPr>
                    <a:cxnSpLocks/>
                    <a:stCxn id="396" idx="0"/>
                    <a:endCxn id="411" idx="2"/>
                  </p:cNvCxnSpPr>
                  <p:nvPr/>
                </p:nvCxnSpPr>
                <p:spPr>
                  <a:xfrm flipV="1">
                    <a:off x="3455763" y="5377060"/>
                    <a:ext cx="134854" cy="43472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线连接符 453">
                    <a:extLst>
                      <a:ext uri="{FF2B5EF4-FFF2-40B4-BE49-F238E27FC236}">
                        <a16:creationId xmlns:a16="http://schemas.microsoft.com/office/drawing/2014/main" id="{B15E02CA-FDD8-9B4B-99BB-A87628F3AB68}"/>
                      </a:ext>
                    </a:extLst>
                  </p:cNvPr>
                  <p:cNvCxnSpPr>
                    <a:cxnSpLocks/>
                    <a:stCxn id="395" idx="0"/>
                    <a:endCxn id="412" idx="2"/>
                  </p:cNvCxnSpPr>
                  <p:nvPr/>
                </p:nvCxnSpPr>
                <p:spPr>
                  <a:xfrm flipV="1">
                    <a:off x="2878860" y="5371439"/>
                    <a:ext cx="124008" cy="34773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线连接符 454">
                    <a:extLst>
                      <a:ext uri="{FF2B5EF4-FFF2-40B4-BE49-F238E27FC236}">
                        <a16:creationId xmlns:a16="http://schemas.microsoft.com/office/drawing/2014/main" id="{5DC85592-B191-9E49-90DA-6A0485945F04}"/>
                      </a:ext>
                    </a:extLst>
                  </p:cNvPr>
                  <p:cNvCxnSpPr>
                    <a:cxnSpLocks/>
                    <a:stCxn id="394" idx="0"/>
                    <a:endCxn id="412" idx="2"/>
                  </p:cNvCxnSpPr>
                  <p:nvPr/>
                </p:nvCxnSpPr>
                <p:spPr>
                  <a:xfrm flipV="1">
                    <a:off x="2329511" y="5371439"/>
                    <a:ext cx="673357" cy="13539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线连接符 455">
                    <a:extLst>
                      <a:ext uri="{FF2B5EF4-FFF2-40B4-BE49-F238E27FC236}">
                        <a16:creationId xmlns:a16="http://schemas.microsoft.com/office/drawing/2014/main" id="{1364EE28-40DB-3E44-AA0B-E61A449D2335}"/>
                      </a:ext>
                    </a:extLst>
                  </p:cNvPr>
                  <p:cNvCxnSpPr>
                    <a:cxnSpLocks/>
                    <a:stCxn id="397" idx="0"/>
                    <a:endCxn id="385" idx="2"/>
                  </p:cNvCxnSpPr>
                  <p:nvPr/>
                </p:nvCxnSpPr>
                <p:spPr>
                  <a:xfrm flipH="1" flipV="1">
                    <a:off x="1833948" y="1031711"/>
                    <a:ext cx="203968" cy="3506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直线连接符 456">
                    <a:extLst>
                      <a:ext uri="{FF2B5EF4-FFF2-40B4-BE49-F238E27FC236}">
                        <a16:creationId xmlns:a16="http://schemas.microsoft.com/office/drawing/2014/main" id="{D1068BC8-51DD-BA49-81D8-605A8A12A473}"/>
                      </a:ext>
                    </a:extLst>
                  </p:cNvPr>
                  <p:cNvCxnSpPr>
                    <a:cxnSpLocks/>
                    <a:stCxn id="397" idx="1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500704" cy="1152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线连接符 457">
                    <a:extLst>
                      <a:ext uri="{FF2B5EF4-FFF2-40B4-BE49-F238E27FC236}">
                        <a16:creationId xmlns:a16="http://schemas.microsoft.com/office/drawing/2014/main" id="{12478462-1500-A94F-9F93-1829C33FB804}"/>
                      </a:ext>
                    </a:extLst>
                  </p:cNvPr>
                  <p:cNvCxnSpPr>
                    <a:cxnSpLocks/>
                    <a:stCxn id="398" idx="0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224495" cy="45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线连接符 458">
                    <a:extLst>
                      <a:ext uri="{FF2B5EF4-FFF2-40B4-BE49-F238E27FC236}">
                        <a16:creationId xmlns:a16="http://schemas.microsoft.com/office/drawing/2014/main" id="{D8E6579C-987D-3940-8F2C-36701B3B4036}"/>
                      </a:ext>
                    </a:extLst>
                  </p:cNvPr>
                  <p:cNvCxnSpPr>
                    <a:cxnSpLocks/>
                    <a:stCxn id="398" idx="1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414062" cy="167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线连接符 459">
                    <a:extLst>
                      <a:ext uri="{FF2B5EF4-FFF2-40B4-BE49-F238E27FC236}">
                        <a16:creationId xmlns:a16="http://schemas.microsoft.com/office/drawing/2014/main" id="{809C6DF4-D88B-D043-8135-AB9164287DD9}"/>
                      </a:ext>
                    </a:extLst>
                  </p:cNvPr>
                  <p:cNvCxnSpPr>
                    <a:cxnSpLocks/>
                    <a:stCxn id="399" idx="0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170186" cy="3247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线连接符 461">
                    <a:extLst>
                      <a:ext uri="{FF2B5EF4-FFF2-40B4-BE49-F238E27FC236}">
                        <a16:creationId xmlns:a16="http://schemas.microsoft.com/office/drawing/2014/main" id="{935539D2-ECBD-254C-93D5-38442E0A1B24}"/>
                      </a:ext>
                    </a:extLst>
                  </p:cNvPr>
                  <p:cNvCxnSpPr>
                    <a:cxnSpLocks/>
                    <a:stCxn id="400" idx="1"/>
                    <a:endCxn id="388" idx="2"/>
                  </p:cNvCxnSpPr>
                  <p:nvPr/>
                </p:nvCxnSpPr>
                <p:spPr>
                  <a:xfrm flipH="1" flipV="1">
                    <a:off x="938685" y="2547794"/>
                    <a:ext cx="222581" cy="265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直线连接符 462">
                    <a:extLst>
                      <a:ext uri="{FF2B5EF4-FFF2-40B4-BE49-F238E27FC236}">
                        <a16:creationId xmlns:a16="http://schemas.microsoft.com/office/drawing/2014/main" id="{96A55F9D-886F-C247-ADCF-23CDB288E7AF}"/>
                      </a:ext>
                    </a:extLst>
                  </p:cNvPr>
                  <p:cNvCxnSpPr>
                    <a:cxnSpLocks/>
                    <a:stCxn id="400" idx="1"/>
                    <a:endCxn id="389" idx="2"/>
                  </p:cNvCxnSpPr>
                  <p:nvPr/>
                </p:nvCxnSpPr>
                <p:spPr>
                  <a:xfrm flipH="1">
                    <a:off x="900177" y="2813280"/>
                    <a:ext cx="261089" cy="29068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线连接符 463">
                    <a:extLst>
                      <a:ext uri="{FF2B5EF4-FFF2-40B4-BE49-F238E27FC236}">
                        <a16:creationId xmlns:a16="http://schemas.microsoft.com/office/drawing/2014/main" id="{2B8AC61B-8A4A-0E4B-81CC-AC6517DC3AC2}"/>
                      </a:ext>
                    </a:extLst>
                  </p:cNvPr>
                  <p:cNvCxnSpPr>
                    <a:cxnSpLocks/>
                    <a:stCxn id="401" idx="1"/>
                    <a:endCxn id="389" idx="2"/>
                  </p:cNvCxnSpPr>
                  <p:nvPr/>
                </p:nvCxnSpPr>
                <p:spPr>
                  <a:xfrm flipH="1" flipV="1">
                    <a:off x="900177" y="3103963"/>
                    <a:ext cx="180501" cy="24403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线连接符 464">
                    <a:extLst>
                      <a:ext uri="{FF2B5EF4-FFF2-40B4-BE49-F238E27FC236}">
                        <a16:creationId xmlns:a16="http://schemas.microsoft.com/office/drawing/2014/main" id="{5D266594-D52D-7F4D-97E5-E988C068FBBE}"/>
                      </a:ext>
                    </a:extLst>
                  </p:cNvPr>
                  <p:cNvCxnSpPr>
                    <a:cxnSpLocks/>
                    <a:stCxn id="401" idx="1"/>
                    <a:endCxn id="390" idx="0"/>
                  </p:cNvCxnSpPr>
                  <p:nvPr/>
                </p:nvCxnSpPr>
                <p:spPr>
                  <a:xfrm flipH="1">
                    <a:off x="945328" y="3348001"/>
                    <a:ext cx="135350" cy="3549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线连接符 465">
                    <a:extLst>
                      <a:ext uri="{FF2B5EF4-FFF2-40B4-BE49-F238E27FC236}">
                        <a16:creationId xmlns:a16="http://schemas.microsoft.com/office/drawing/2014/main" id="{4B2D514A-B53D-1B49-B419-99F8139A6C95}"/>
                      </a:ext>
                    </a:extLst>
                  </p:cNvPr>
                  <p:cNvCxnSpPr>
                    <a:cxnSpLocks/>
                    <a:stCxn id="402" idx="1"/>
                    <a:endCxn id="390" idx="0"/>
                  </p:cNvCxnSpPr>
                  <p:nvPr/>
                </p:nvCxnSpPr>
                <p:spPr>
                  <a:xfrm flipH="1">
                    <a:off x="945328" y="3658800"/>
                    <a:ext cx="322824" cy="441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线连接符 466">
                    <a:extLst>
                      <a:ext uri="{FF2B5EF4-FFF2-40B4-BE49-F238E27FC236}">
                        <a16:creationId xmlns:a16="http://schemas.microsoft.com/office/drawing/2014/main" id="{E07DD17B-9654-8046-8376-E2E3F6800EF2}"/>
                      </a:ext>
                    </a:extLst>
                  </p:cNvPr>
                  <p:cNvCxnSpPr>
                    <a:cxnSpLocks/>
                    <a:stCxn id="402" idx="2"/>
                    <a:endCxn id="391" idx="0"/>
                  </p:cNvCxnSpPr>
                  <p:nvPr/>
                </p:nvCxnSpPr>
                <p:spPr>
                  <a:xfrm flipH="1">
                    <a:off x="1159106" y="3730806"/>
                    <a:ext cx="217046" cy="5111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线连接符 467">
                    <a:extLst>
                      <a:ext uri="{FF2B5EF4-FFF2-40B4-BE49-F238E27FC236}">
                        <a16:creationId xmlns:a16="http://schemas.microsoft.com/office/drawing/2014/main" id="{F47DB34B-DD80-154D-AD5E-5182BAFA51EE}"/>
                      </a:ext>
                    </a:extLst>
                  </p:cNvPr>
                  <p:cNvCxnSpPr>
                    <a:cxnSpLocks/>
                    <a:stCxn id="403" idx="0"/>
                    <a:endCxn id="391" idx="0"/>
                  </p:cNvCxnSpPr>
                  <p:nvPr/>
                </p:nvCxnSpPr>
                <p:spPr>
                  <a:xfrm flipH="1">
                    <a:off x="1159106" y="4142413"/>
                    <a:ext cx="474103" cy="995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线连接符 468">
                    <a:extLst>
                      <a:ext uri="{FF2B5EF4-FFF2-40B4-BE49-F238E27FC236}">
                        <a16:creationId xmlns:a16="http://schemas.microsoft.com/office/drawing/2014/main" id="{6B034857-F088-9143-9FF5-DF66BB827C1A}"/>
                      </a:ext>
                    </a:extLst>
                  </p:cNvPr>
                  <p:cNvCxnSpPr>
                    <a:cxnSpLocks/>
                    <a:stCxn id="403" idx="1"/>
                  </p:cNvCxnSpPr>
                  <p:nvPr/>
                </p:nvCxnSpPr>
                <p:spPr>
                  <a:xfrm flipH="1">
                    <a:off x="1436281" y="4264149"/>
                    <a:ext cx="151878" cy="5104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线连接符 469">
                    <a:extLst>
                      <a:ext uri="{FF2B5EF4-FFF2-40B4-BE49-F238E27FC236}">
                        <a16:creationId xmlns:a16="http://schemas.microsoft.com/office/drawing/2014/main" id="{358B829B-0439-4E4F-9184-131A20F50C7D}"/>
                      </a:ext>
                    </a:extLst>
                  </p:cNvPr>
                  <p:cNvCxnSpPr>
                    <a:cxnSpLocks/>
                    <a:stCxn id="405" idx="1"/>
                    <a:endCxn id="393" idx="0"/>
                  </p:cNvCxnSpPr>
                  <p:nvPr/>
                </p:nvCxnSpPr>
                <p:spPr>
                  <a:xfrm flipH="1">
                    <a:off x="1474111" y="4457148"/>
                    <a:ext cx="418349" cy="313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线连接符 470">
                    <a:extLst>
                      <a:ext uri="{FF2B5EF4-FFF2-40B4-BE49-F238E27FC236}">
                        <a16:creationId xmlns:a16="http://schemas.microsoft.com/office/drawing/2014/main" id="{31C0CB9A-EBC2-EA4E-A8F2-97D1DC1EDE85}"/>
                      </a:ext>
                    </a:extLst>
                  </p:cNvPr>
                  <p:cNvCxnSpPr>
                    <a:cxnSpLocks/>
                    <a:stCxn id="404" idx="1"/>
                    <a:endCxn id="393" idx="0"/>
                  </p:cNvCxnSpPr>
                  <p:nvPr/>
                </p:nvCxnSpPr>
                <p:spPr>
                  <a:xfrm flipH="1" flipV="1">
                    <a:off x="1474111" y="4771111"/>
                    <a:ext cx="464679" cy="18787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线连接符 471">
                    <a:extLst>
                      <a:ext uri="{FF2B5EF4-FFF2-40B4-BE49-F238E27FC236}">
                        <a16:creationId xmlns:a16="http://schemas.microsoft.com/office/drawing/2014/main" id="{B7A675C7-B961-6440-81F0-5E85E3819B86}"/>
                      </a:ext>
                    </a:extLst>
                  </p:cNvPr>
                  <p:cNvCxnSpPr>
                    <a:cxnSpLocks/>
                    <a:stCxn id="404" idx="2"/>
                    <a:endCxn id="392" idx="0"/>
                  </p:cNvCxnSpPr>
                  <p:nvPr/>
                </p:nvCxnSpPr>
                <p:spPr>
                  <a:xfrm flipH="1">
                    <a:off x="1824774" y="5030990"/>
                    <a:ext cx="222016" cy="130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线连接符 472">
                    <a:extLst>
                      <a:ext uri="{FF2B5EF4-FFF2-40B4-BE49-F238E27FC236}">
                        <a16:creationId xmlns:a16="http://schemas.microsoft.com/office/drawing/2014/main" id="{1746399F-BB3D-3E47-8333-90467D2C8D9B}"/>
                      </a:ext>
                    </a:extLst>
                  </p:cNvPr>
                  <p:cNvCxnSpPr>
                    <a:cxnSpLocks/>
                    <a:stCxn id="404" idx="2"/>
                    <a:endCxn id="394" idx="0"/>
                  </p:cNvCxnSpPr>
                  <p:nvPr/>
                </p:nvCxnSpPr>
                <p:spPr>
                  <a:xfrm>
                    <a:off x="2046790" y="5030990"/>
                    <a:ext cx="282721" cy="47584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线连接符 473">
                    <a:extLst>
                      <a:ext uri="{FF2B5EF4-FFF2-40B4-BE49-F238E27FC236}">
                        <a16:creationId xmlns:a16="http://schemas.microsoft.com/office/drawing/2014/main" id="{42C7136C-357D-5A43-9385-3B571F25B158}"/>
                      </a:ext>
                    </a:extLst>
                  </p:cNvPr>
                  <p:cNvCxnSpPr>
                    <a:cxnSpLocks/>
                    <a:stCxn id="410" idx="2"/>
                    <a:endCxn id="394" idx="0"/>
                  </p:cNvCxnSpPr>
                  <p:nvPr/>
                </p:nvCxnSpPr>
                <p:spPr>
                  <a:xfrm flipH="1">
                    <a:off x="2329511" y="5105195"/>
                    <a:ext cx="168556" cy="40163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直线连接符 474">
                    <a:extLst>
                      <a:ext uri="{FF2B5EF4-FFF2-40B4-BE49-F238E27FC236}">
                        <a16:creationId xmlns:a16="http://schemas.microsoft.com/office/drawing/2014/main" id="{24CFC1C6-3919-4745-9BAA-0B4D35A6078A}"/>
                      </a:ext>
                    </a:extLst>
                  </p:cNvPr>
                  <p:cNvCxnSpPr>
                    <a:cxnSpLocks/>
                    <a:stCxn id="397" idx="2"/>
                    <a:endCxn id="398" idx="0"/>
                  </p:cNvCxnSpPr>
                  <p:nvPr/>
                </p:nvCxnSpPr>
                <p:spPr>
                  <a:xfrm flipH="1">
                    <a:off x="1653707" y="1526332"/>
                    <a:ext cx="384209" cy="37580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线连接符 475">
                    <a:extLst>
                      <a:ext uri="{FF2B5EF4-FFF2-40B4-BE49-F238E27FC236}">
                        <a16:creationId xmlns:a16="http://schemas.microsoft.com/office/drawing/2014/main" id="{20DF64A7-E4AB-754F-B825-C6BBFF445591}"/>
                      </a:ext>
                    </a:extLst>
                  </p:cNvPr>
                  <p:cNvCxnSpPr>
                    <a:cxnSpLocks/>
                    <a:stCxn id="398" idx="2"/>
                    <a:endCxn id="399" idx="0"/>
                  </p:cNvCxnSpPr>
                  <p:nvPr/>
                </p:nvCxnSpPr>
                <p:spPr>
                  <a:xfrm flipH="1">
                    <a:off x="1301831" y="2046145"/>
                    <a:ext cx="351876" cy="2360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线连接符 476">
                    <a:extLst>
                      <a:ext uri="{FF2B5EF4-FFF2-40B4-BE49-F238E27FC236}">
                        <a16:creationId xmlns:a16="http://schemas.microsoft.com/office/drawing/2014/main" id="{91255AF2-7DF6-1B48-9DC2-97012151DAE4}"/>
                      </a:ext>
                    </a:extLst>
                  </p:cNvPr>
                  <p:cNvCxnSpPr>
                    <a:cxnSpLocks/>
                    <a:stCxn id="399" idx="2"/>
                    <a:endCxn id="400" idx="0"/>
                  </p:cNvCxnSpPr>
                  <p:nvPr/>
                </p:nvCxnSpPr>
                <p:spPr>
                  <a:xfrm flipH="1">
                    <a:off x="1269266" y="2426167"/>
                    <a:ext cx="32565" cy="315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线连接符 477">
                    <a:extLst>
                      <a:ext uri="{FF2B5EF4-FFF2-40B4-BE49-F238E27FC236}">
                        <a16:creationId xmlns:a16="http://schemas.microsoft.com/office/drawing/2014/main" id="{7EEFED4C-5F6D-4247-B20F-F5094CFC9415}"/>
                      </a:ext>
                    </a:extLst>
                  </p:cNvPr>
                  <p:cNvCxnSpPr>
                    <a:cxnSpLocks/>
                    <a:endCxn id="401" idx="0"/>
                  </p:cNvCxnSpPr>
                  <p:nvPr/>
                </p:nvCxnSpPr>
                <p:spPr>
                  <a:xfrm flipH="1">
                    <a:off x="1151957" y="2887704"/>
                    <a:ext cx="101576" cy="3518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线连接符 478">
                    <a:extLst>
                      <a:ext uri="{FF2B5EF4-FFF2-40B4-BE49-F238E27FC236}">
                        <a16:creationId xmlns:a16="http://schemas.microsoft.com/office/drawing/2014/main" id="{4D329E5A-3A43-4F46-865E-AF478BA055B8}"/>
                      </a:ext>
                    </a:extLst>
                  </p:cNvPr>
                  <p:cNvCxnSpPr>
                    <a:cxnSpLocks/>
                    <a:stCxn id="401" idx="2"/>
                    <a:endCxn id="402" idx="0"/>
                  </p:cNvCxnSpPr>
                  <p:nvPr/>
                </p:nvCxnSpPr>
                <p:spPr>
                  <a:xfrm>
                    <a:off x="1208227" y="3372084"/>
                    <a:ext cx="167925" cy="2147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线连接符 479">
                    <a:extLst>
                      <a:ext uri="{FF2B5EF4-FFF2-40B4-BE49-F238E27FC236}">
                        <a16:creationId xmlns:a16="http://schemas.microsoft.com/office/drawing/2014/main" id="{21524FEB-175F-024C-BB75-762935793C2C}"/>
                      </a:ext>
                    </a:extLst>
                  </p:cNvPr>
                  <p:cNvCxnSpPr>
                    <a:cxnSpLocks/>
                    <a:stCxn id="402" idx="2"/>
                    <a:endCxn id="403" idx="0"/>
                  </p:cNvCxnSpPr>
                  <p:nvPr/>
                </p:nvCxnSpPr>
                <p:spPr>
                  <a:xfrm>
                    <a:off x="1376152" y="3730806"/>
                    <a:ext cx="257057" cy="4116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线连接符 480">
                    <a:extLst>
                      <a:ext uri="{FF2B5EF4-FFF2-40B4-BE49-F238E27FC236}">
                        <a16:creationId xmlns:a16="http://schemas.microsoft.com/office/drawing/2014/main" id="{8B11EA80-ED53-9143-AAE4-EE4BF5F58C85}"/>
                      </a:ext>
                    </a:extLst>
                  </p:cNvPr>
                  <p:cNvCxnSpPr>
                    <a:cxnSpLocks/>
                    <a:stCxn id="403" idx="2"/>
                    <a:endCxn id="405" idx="1"/>
                  </p:cNvCxnSpPr>
                  <p:nvPr/>
                </p:nvCxnSpPr>
                <p:spPr>
                  <a:xfrm>
                    <a:off x="1717857" y="4258922"/>
                    <a:ext cx="174603" cy="1982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线连接符 481">
                    <a:extLst>
                      <a:ext uri="{FF2B5EF4-FFF2-40B4-BE49-F238E27FC236}">
                        <a16:creationId xmlns:a16="http://schemas.microsoft.com/office/drawing/2014/main" id="{DB45C046-2667-2F42-A4BE-F021D99096B7}"/>
                      </a:ext>
                    </a:extLst>
                  </p:cNvPr>
                  <p:cNvCxnSpPr>
                    <a:cxnSpLocks/>
                    <a:stCxn id="405" idx="2"/>
                    <a:endCxn id="404" idx="0"/>
                  </p:cNvCxnSpPr>
                  <p:nvPr/>
                </p:nvCxnSpPr>
                <p:spPr>
                  <a:xfrm>
                    <a:off x="1959910" y="4568051"/>
                    <a:ext cx="86880" cy="3189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线连接符 482">
                    <a:extLst>
                      <a:ext uri="{FF2B5EF4-FFF2-40B4-BE49-F238E27FC236}">
                        <a16:creationId xmlns:a16="http://schemas.microsoft.com/office/drawing/2014/main" id="{720A586C-90F4-4D4D-9C50-B4C26B011584}"/>
                      </a:ext>
                    </a:extLst>
                  </p:cNvPr>
                  <p:cNvCxnSpPr>
                    <a:cxnSpLocks/>
                    <a:stCxn id="410" idx="1"/>
                    <a:endCxn id="404" idx="3"/>
                  </p:cNvCxnSpPr>
                  <p:nvPr/>
                </p:nvCxnSpPr>
                <p:spPr>
                  <a:xfrm flipH="1" flipV="1">
                    <a:off x="2154790" y="4958984"/>
                    <a:ext cx="273902" cy="3650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线连接符 483">
                    <a:extLst>
                      <a:ext uri="{FF2B5EF4-FFF2-40B4-BE49-F238E27FC236}">
                        <a16:creationId xmlns:a16="http://schemas.microsoft.com/office/drawing/2014/main" id="{86ED4CD7-1D82-2C4D-A677-583E0479C868}"/>
                      </a:ext>
                    </a:extLst>
                  </p:cNvPr>
                  <p:cNvCxnSpPr>
                    <a:cxnSpLocks/>
                    <a:stCxn id="423" idx="2"/>
                    <a:endCxn id="433" idx="0"/>
                  </p:cNvCxnSpPr>
                  <p:nvPr/>
                </p:nvCxnSpPr>
                <p:spPr>
                  <a:xfrm>
                    <a:off x="3311409" y="2242559"/>
                    <a:ext cx="185204" cy="3724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线连接符 484">
                    <a:extLst>
                      <a:ext uri="{FF2B5EF4-FFF2-40B4-BE49-F238E27FC236}">
                        <a16:creationId xmlns:a16="http://schemas.microsoft.com/office/drawing/2014/main" id="{BED310E8-0D1D-EE46-924A-64299FF2B37D}"/>
                      </a:ext>
                    </a:extLst>
                  </p:cNvPr>
                  <p:cNvCxnSpPr>
                    <a:cxnSpLocks/>
                    <a:stCxn id="433" idx="2"/>
                    <a:endCxn id="438" idx="0"/>
                  </p:cNvCxnSpPr>
                  <p:nvPr/>
                </p:nvCxnSpPr>
                <p:spPr>
                  <a:xfrm>
                    <a:off x="3456917" y="2753491"/>
                    <a:ext cx="199305" cy="3116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线连接符 485">
                    <a:extLst>
                      <a:ext uri="{FF2B5EF4-FFF2-40B4-BE49-F238E27FC236}">
                        <a16:creationId xmlns:a16="http://schemas.microsoft.com/office/drawing/2014/main" id="{1D8AEE27-55D0-664D-9B77-562B653A83DE}"/>
                      </a:ext>
                    </a:extLst>
                  </p:cNvPr>
                  <p:cNvCxnSpPr>
                    <a:cxnSpLocks/>
                    <a:stCxn id="438" idx="2"/>
                    <a:endCxn id="440" idx="0"/>
                  </p:cNvCxnSpPr>
                  <p:nvPr/>
                </p:nvCxnSpPr>
                <p:spPr>
                  <a:xfrm>
                    <a:off x="3656222" y="3209152"/>
                    <a:ext cx="169730" cy="3257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线连接符 486">
                    <a:extLst>
                      <a:ext uri="{FF2B5EF4-FFF2-40B4-BE49-F238E27FC236}">
                        <a16:creationId xmlns:a16="http://schemas.microsoft.com/office/drawing/2014/main" id="{C6935C5D-A7D5-F14D-9DA7-BEA4146B5174}"/>
                      </a:ext>
                    </a:extLst>
                  </p:cNvPr>
                  <p:cNvCxnSpPr>
                    <a:cxnSpLocks/>
                    <a:stCxn id="407" idx="1"/>
                    <a:endCxn id="397" idx="3"/>
                  </p:cNvCxnSpPr>
                  <p:nvPr/>
                </p:nvCxnSpPr>
                <p:spPr>
                  <a:xfrm flipH="1" flipV="1">
                    <a:off x="2145916" y="1454326"/>
                    <a:ext cx="342733" cy="22259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线连接符 487">
                    <a:extLst>
                      <a:ext uri="{FF2B5EF4-FFF2-40B4-BE49-F238E27FC236}">
                        <a16:creationId xmlns:a16="http://schemas.microsoft.com/office/drawing/2014/main" id="{4EAD2AA7-0F25-F44B-960A-567D2F367859}"/>
                      </a:ext>
                    </a:extLst>
                  </p:cNvPr>
                  <p:cNvCxnSpPr>
                    <a:cxnSpLocks/>
                    <a:stCxn id="408" idx="0"/>
                    <a:endCxn id="397" idx="2"/>
                  </p:cNvCxnSpPr>
                  <p:nvPr/>
                </p:nvCxnSpPr>
                <p:spPr>
                  <a:xfrm flipH="1" flipV="1">
                    <a:off x="2037916" y="1526332"/>
                    <a:ext cx="211821" cy="4231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线连接符 488">
                    <a:extLst>
                      <a:ext uri="{FF2B5EF4-FFF2-40B4-BE49-F238E27FC236}">
                        <a16:creationId xmlns:a16="http://schemas.microsoft.com/office/drawing/2014/main" id="{20E691E2-0304-4D42-87E2-EE5C625EFDB2}"/>
                      </a:ext>
                    </a:extLst>
                  </p:cNvPr>
                  <p:cNvCxnSpPr>
                    <a:cxnSpLocks/>
                    <a:stCxn id="408" idx="1"/>
                    <a:endCxn id="398" idx="3"/>
                  </p:cNvCxnSpPr>
                  <p:nvPr/>
                </p:nvCxnSpPr>
                <p:spPr>
                  <a:xfrm flipH="1" flipV="1">
                    <a:off x="1761707" y="1974139"/>
                    <a:ext cx="380030" cy="473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线连接符 489">
                    <a:extLst>
                      <a:ext uri="{FF2B5EF4-FFF2-40B4-BE49-F238E27FC236}">
                        <a16:creationId xmlns:a16="http://schemas.microsoft.com/office/drawing/2014/main" id="{0A9BF99C-2055-154A-BAA6-F4B5479A3C35}"/>
                      </a:ext>
                    </a:extLst>
                  </p:cNvPr>
                  <p:cNvCxnSpPr>
                    <a:cxnSpLocks/>
                    <a:stCxn id="409" idx="0"/>
                    <a:endCxn id="398" idx="2"/>
                  </p:cNvCxnSpPr>
                  <p:nvPr/>
                </p:nvCxnSpPr>
                <p:spPr>
                  <a:xfrm flipH="1" flipV="1">
                    <a:off x="1653707" y="2046145"/>
                    <a:ext cx="336634" cy="3596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线连接符 492">
                    <a:extLst>
                      <a:ext uri="{FF2B5EF4-FFF2-40B4-BE49-F238E27FC236}">
                        <a16:creationId xmlns:a16="http://schemas.microsoft.com/office/drawing/2014/main" id="{1A79A5AF-0568-AB43-B496-CCC832AD9A48}"/>
                      </a:ext>
                    </a:extLst>
                  </p:cNvPr>
                  <p:cNvCxnSpPr>
                    <a:cxnSpLocks/>
                    <a:stCxn id="400" idx="0"/>
                    <a:endCxn id="406" idx="1"/>
                  </p:cNvCxnSpPr>
                  <p:nvPr/>
                </p:nvCxnSpPr>
                <p:spPr>
                  <a:xfrm flipV="1">
                    <a:off x="1269266" y="2490602"/>
                    <a:ext cx="224402" cy="2506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线连接符 493">
                    <a:extLst>
                      <a:ext uri="{FF2B5EF4-FFF2-40B4-BE49-F238E27FC236}">
                        <a16:creationId xmlns:a16="http://schemas.microsoft.com/office/drawing/2014/main" id="{5FDE6154-3C39-2542-A26A-F53A55CB06A4}"/>
                      </a:ext>
                    </a:extLst>
                  </p:cNvPr>
                  <p:cNvCxnSpPr>
                    <a:cxnSpLocks/>
                    <a:stCxn id="433" idx="3"/>
                    <a:endCxn id="437" idx="1"/>
                  </p:cNvCxnSpPr>
                  <p:nvPr/>
                </p:nvCxnSpPr>
                <p:spPr>
                  <a:xfrm>
                    <a:off x="3580581" y="2714043"/>
                    <a:ext cx="310122" cy="4384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线连接符 494">
                    <a:extLst>
                      <a:ext uri="{FF2B5EF4-FFF2-40B4-BE49-F238E27FC236}">
                        <a16:creationId xmlns:a16="http://schemas.microsoft.com/office/drawing/2014/main" id="{B3016B18-62BA-1E49-8ADD-6A6FA3AF3F5B}"/>
                      </a:ext>
                    </a:extLst>
                  </p:cNvPr>
                  <p:cNvCxnSpPr>
                    <a:cxnSpLocks/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3656222" y="2849176"/>
                    <a:ext cx="326758" cy="215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线连接符 495">
                    <a:extLst>
                      <a:ext uri="{FF2B5EF4-FFF2-40B4-BE49-F238E27FC236}">
                        <a16:creationId xmlns:a16="http://schemas.microsoft.com/office/drawing/2014/main" id="{E216EC8D-EC4A-734C-859B-36A39FEE708B}"/>
                      </a:ext>
                    </a:extLst>
                  </p:cNvPr>
                  <p:cNvCxnSpPr>
                    <a:cxnSpLocks/>
                    <a:stCxn id="439" idx="0"/>
                    <a:endCxn id="437" idx="2"/>
                  </p:cNvCxnSpPr>
                  <p:nvPr/>
                </p:nvCxnSpPr>
                <p:spPr>
                  <a:xfrm flipH="1" flipV="1">
                    <a:off x="3982980" y="2849176"/>
                    <a:ext cx="200229" cy="3373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线连接符 496">
                    <a:extLst>
                      <a:ext uri="{FF2B5EF4-FFF2-40B4-BE49-F238E27FC236}">
                        <a16:creationId xmlns:a16="http://schemas.microsoft.com/office/drawing/2014/main" id="{9DFAAE4F-249C-4041-9AB0-EF70FCB5EA1E}"/>
                      </a:ext>
                    </a:extLst>
                  </p:cNvPr>
                  <p:cNvCxnSpPr>
                    <a:cxnSpLocks/>
                    <a:stCxn id="439" idx="1"/>
                    <a:endCxn id="438" idx="3"/>
                  </p:cNvCxnSpPr>
                  <p:nvPr/>
                </p:nvCxnSpPr>
                <p:spPr>
                  <a:xfrm flipH="1" flipV="1">
                    <a:off x="3764222" y="3137146"/>
                    <a:ext cx="291877" cy="7569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线连接符 497">
                    <a:extLst>
                      <a:ext uri="{FF2B5EF4-FFF2-40B4-BE49-F238E27FC236}">
                        <a16:creationId xmlns:a16="http://schemas.microsoft.com/office/drawing/2014/main" id="{A647ACAA-7E01-6D47-822C-7C13134C1A2A}"/>
                      </a:ext>
                    </a:extLst>
                  </p:cNvPr>
                  <p:cNvCxnSpPr>
                    <a:cxnSpLocks/>
                    <a:stCxn id="439" idx="2"/>
                    <a:endCxn id="440" idx="0"/>
                  </p:cNvCxnSpPr>
                  <p:nvPr/>
                </p:nvCxnSpPr>
                <p:spPr>
                  <a:xfrm flipH="1">
                    <a:off x="3825952" y="3320066"/>
                    <a:ext cx="303309" cy="2147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线连接符 498">
                    <a:extLst>
                      <a:ext uri="{FF2B5EF4-FFF2-40B4-BE49-F238E27FC236}">
                        <a16:creationId xmlns:a16="http://schemas.microsoft.com/office/drawing/2014/main" id="{1AD68929-4CD9-9C43-A485-C84252A76B4B}"/>
                      </a:ext>
                    </a:extLst>
                  </p:cNvPr>
                  <p:cNvCxnSpPr>
                    <a:cxnSpLocks/>
                    <a:stCxn id="411" idx="1"/>
                    <a:endCxn id="412" idx="3"/>
                  </p:cNvCxnSpPr>
                  <p:nvPr/>
                </p:nvCxnSpPr>
                <p:spPr>
                  <a:xfrm flipH="1" flipV="1">
                    <a:off x="3127833" y="5336331"/>
                    <a:ext cx="337819" cy="562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线连接符 499">
                    <a:extLst>
                      <a:ext uri="{FF2B5EF4-FFF2-40B4-BE49-F238E27FC236}">
                        <a16:creationId xmlns:a16="http://schemas.microsoft.com/office/drawing/2014/main" id="{137676F2-5C05-4F40-9C1F-2F44F24609DF}"/>
                      </a:ext>
                    </a:extLst>
                  </p:cNvPr>
                  <p:cNvCxnSpPr>
                    <a:cxnSpLocks/>
                    <a:stCxn id="412" idx="1"/>
                    <a:endCxn id="410" idx="3"/>
                  </p:cNvCxnSpPr>
                  <p:nvPr/>
                </p:nvCxnSpPr>
                <p:spPr>
                  <a:xfrm flipH="1" flipV="1">
                    <a:off x="2626018" y="5083342"/>
                    <a:ext cx="296387" cy="18624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线连接符 500">
                    <a:extLst>
                      <a:ext uri="{FF2B5EF4-FFF2-40B4-BE49-F238E27FC236}">
                        <a16:creationId xmlns:a16="http://schemas.microsoft.com/office/drawing/2014/main" id="{2E89AABF-DEA3-3C45-83C7-59DD0D48AA90}"/>
                      </a:ext>
                    </a:extLst>
                  </p:cNvPr>
                  <p:cNvCxnSpPr>
                    <a:cxnSpLocks/>
                    <a:stCxn id="415" idx="0"/>
                    <a:endCxn id="407" idx="2"/>
                  </p:cNvCxnSpPr>
                  <p:nvPr/>
                </p:nvCxnSpPr>
                <p:spPr>
                  <a:xfrm flipH="1" flipV="1">
                    <a:off x="2596649" y="1748924"/>
                    <a:ext cx="200184" cy="3076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线连接符 501">
                    <a:extLst>
                      <a:ext uri="{FF2B5EF4-FFF2-40B4-BE49-F238E27FC236}">
                        <a16:creationId xmlns:a16="http://schemas.microsoft.com/office/drawing/2014/main" id="{CC944438-813C-9149-AC87-D6BE467661E5}"/>
                      </a:ext>
                    </a:extLst>
                  </p:cNvPr>
                  <p:cNvCxnSpPr>
                    <a:cxnSpLocks/>
                    <a:stCxn id="415" idx="1"/>
                    <a:endCxn id="408" idx="3"/>
                  </p:cNvCxnSpPr>
                  <p:nvPr/>
                </p:nvCxnSpPr>
                <p:spPr>
                  <a:xfrm flipH="1" flipV="1">
                    <a:off x="2357737" y="2021457"/>
                    <a:ext cx="331096" cy="1071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线连接符 502">
                    <a:extLst>
                      <a:ext uri="{FF2B5EF4-FFF2-40B4-BE49-F238E27FC236}">
                        <a16:creationId xmlns:a16="http://schemas.microsoft.com/office/drawing/2014/main" id="{B0DE53CA-F6FC-5045-8BA0-1FA7BCB326B2}"/>
                      </a:ext>
                    </a:extLst>
                  </p:cNvPr>
                  <p:cNvCxnSpPr>
                    <a:cxnSpLocks/>
                    <a:stCxn id="408" idx="2"/>
                    <a:endCxn id="409" idx="0"/>
                  </p:cNvCxnSpPr>
                  <p:nvPr/>
                </p:nvCxnSpPr>
                <p:spPr>
                  <a:xfrm flipH="1">
                    <a:off x="1990341" y="2093463"/>
                    <a:ext cx="259396" cy="31235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线连接符 503">
                    <a:extLst>
                      <a:ext uri="{FF2B5EF4-FFF2-40B4-BE49-F238E27FC236}">
                        <a16:creationId xmlns:a16="http://schemas.microsoft.com/office/drawing/2014/main" id="{3FE082D9-733D-BE4F-B858-18D141A7C462}"/>
                      </a:ext>
                    </a:extLst>
                  </p:cNvPr>
                  <p:cNvCxnSpPr>
                    <a:cxnSpLocks/>
                    <a:stCxn id="416" idx="1"/>
                    <a:endCxn id="409" idx="3"/>
                  </p:cNvCxnSpPr>
                  <p:nvPr/>
                </p:nvCxnSpPr>
                <p:spPr>
                  <a:xfrm flipH="1">
                    <a:off x="2098341" y="2430227"/>
                    <a:ext cx="250585" cy="475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线连接符 504">
                    <a:extLst>
                      <a:ext uri="{FF2B5EF4-FFF2-40B4-BE49-F238E27FC236}">
                        <a16:creationId xmlns:a16="http://schemas.microsoft.com/office/drawing/2014/main" id="{DFEBC622-F5A2-E848-BB6F-DCE9C72F59EC}"/>
                      </a:ext>
                    </a:extLst>
                  </p:cNvPr>
                  <p:cNvCxnSpPr>
                    <a:cxnSpLocks/>
                    <a:stCxn id="417" idx="0"/>
                    <a:endCxn id="409" idx="2"/>
                  </p:cNvCxnSpPr>
                  <p:nvPr/>
                </p:nvCxnSpPr>
                <p:spPr>
                  <a:xfrm flipH="1" flipV="1">
                    <a:off x="1990341" y="2549827"/>
                    <a:ext cx="194016" cy="2876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线连接符 505">
                    <a:extLst>
                      <a:ext uri="{FF2B5EF4-FFF2-40B4-BE49-F238E27FC236}">
                        <a16:creationId xmlns:a16="http://schemas.microsoft.com/office/drawing/2014/main" id="{F51271A1-041C-D943-AB3E-9A83CFA7A12D}"/>
                      </a:ext>
                    </a:extLst>
                  </p:cNvPr>
                  <p:cNvCxnSpPr>
                    <a:cxnSpLocks/>
                    <a:stCxn id="413" idx="0"/>
                    <a:endCxn id="409" idx="2"/>
                  </p:cNvCxnSpPr>
                  <p:nvPr/>
                </p:nvCxnSpPr>
                <p:spPr>
                  <a:xfrm flipV="1">
                    <a:off x="1747997" y="2549827"/>
                    <a:ext cx="242344" cy="24795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线连接符 506">
                    <a:extLst>
                      <a:ext uri="{FF2B5EF4-FFF2-40B4-BE49-F238E27FC236}">
                        <a16:creationId xmlns:a16="http://schemas.microsoft.com/office/drawing/2014/main" id="{088A5BCC-214A-E04E-9CA7-D97B1E745853}"/>
                      </a:ext>
                    </a:extLst>
                  </p:cNvPr>
                  <p:cNvCxnSpPr>
                    <a:cxnSpLocks/>
                    <a:stCxn id="413" idx="0"/>
                    <a:endCxn id="406" idx="2"/>
                  </p:cNvCxnSpPr>
                  <p:nvPr/>
                </p:nvCxnSpPr>
                <p:spPr>
                  <a:xfrm flipH="1" flipV="1">
                    <a:off x="1601668" y="2562608"/>
                    <a:ext cx="146329" cy="2351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线连接符 507">
                    <a:extLst>
                      <a:ext uri="{FF2B5EF4-FFF2-40B4-BE49-F238E27FC236}">
                        <a16:creationId xmlns:a16="http://schemas.microsoft.com/office/drawing/2014/main" id="{245DEFAB-0BF4-9A40-B25B-DCFCC136C5C9}"/>
                      </a:ext>
                    </a:extLst>
                  </p:cNvPr>
                  <p:cNvCxnSpPr>
                    <a:cxnSpLocks/>
                    <a:stCxn id="413" idx="1"/>
                    <a:endCxn id="400" idx="3"/>
                  </p:cNvCxnSpPr>
                  <p:nvPr/>
                </p:nvCxnSpPr>
                <p:spPr>
                  <a:xfrm flipH="1" flipV="1">
                    <a:off x="1377266" y="2813280"/>
                    <a:ext cx="262731" cy="565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线连接符 508">
                    <a:extLst>
                      <a:ext uri="{FF2B5EF4-FFF2-40B4-BE49-F238E27FC236}">
                        <a16:creationId xmlns:a16="http://schemas.microsoft.com/office/drawing/2014/main" id="{3ECD6A9C-9278-554E-ABA0-7D52E25B02CA}"/>
                      </a:ext>
                    </a:extLst>
                  </p:cNvPr>
                  <p:cNvCxnSpPr>
                    <a:cxnSpLocks/>
                    <a:stCxn id="414" idx="0"/>
                    <a:endCxn id="400" idx="2"/>
                  </p:cNvCxnSpPr>
                  <p:nvPr/>
                </p:nvCxnSpPr>
                <p:spPr>
                  <a:xfrm flipH="1" flipV="1">
                    <a:off x="1269266" y="2885286"/>
                    <a:ext cx="217952" cy="19562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线连接符 509">
                    <a:extLst>
                      <a:ext uri="{FF2B5EF4-FFF2-40B4-BE49-F238E27FC236}">
                        <a16:creationId xmlns:a16="http://schemas.microsoft.com/office/drawing/2014/main" id="{BE084FA1-4F60-4646-BA0D-12BCE951A87D}"/>
                      </a:ext>
                    </a:extLst>
                  </p:cNvPr>
                  <p:cNvCxnSpPr>
                    <a:cxnSpLocks/>
                    <a:stCxn id="414" idx="0"/>
                    <a:endCxn id="413" idx="1"/>
                  </p:cNvCxnSpPr>
                  <p:nvPr/>
                </p:nvCxnSpPr>
                <p:spPr>
                  <a:xfrm flipV="1">
                    <a:off x="1487218" y="2869787"/>
                    <a:ext cx="152779" cy="21111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线连接符 510">
                    <a:extLst>
                      <a:ext uri="{FF2B5EF4-FFF2-40B4-BE49-F238E27FC236}">
                        <a16:creationId xmlns:a16="http://schemas.microsoft.com/office/drawing/2014/main" id="{3FC7803F-7F09-0F49-B4EE-0FE41B45083A}"/>
                      </a:ext>
                    </a:extLst>
                  </p:cNvPr>
                  <p:cNvCxnSpPr>
                    <a:cxnSpLocks/>
                    <a:stCxn id="414" idx="1"/>
                    <a:endCxn id="401" idx="3"/>
                  </p:cNvCxnSpPr>
                  <p:nvPr/>
                </p:nvCxnSpPr>
                <p:spPr>
                  <a:xfrm flipH="1">
                    <a:off x="1279507" y="3158466"/>
                    <a:ext cx="103628" cy="10513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线连接符 511">
                    <a:extLst>
                      <a:ext uri="{FF2B5EF4-FFF2-40B4-BE49-F238E27FC236}">
                        <a16:creationId xmlns:a16="http://schemas.microsoft.com/office/drawing/2014/main" id="{3850CE47-E722-864C-9910-1DE468BB16CD}"/>
                      </a:ext>
                    </a:extLst>
                  </p:cNvPr>
                  <p:cNvCxnSpPr>
                    <a:cxnSpLocks/>
                    <a:stCxn id="414" idx="2"/>
                    <a:endCxn id="402" idx="0"/>
                  </p:cNvCxnSpPr>
                  <p:nvPr/>
                </p:nvCxnSpPr>
                <p:spPr>
                  <a:xfrm flipH="1">
                    <a:off x="1376152" y="3224721"/>
                    <a:ext cx="118604" cy="3620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线连接符 512">
                    <a:extLst>
                      <a:ext uri="{FF2B5EF4-FFF2-40B4-BE49-F238E27FC236}">
                        <a16:creationId xmlns:a16="http://schemas.microsoft.com/office/drawing/2014/main" id="{2BE6DDF2-55D1-E348-AB2D-B7B6419C73C6}"/>
                      </a:ext>
                    </a:extLst>
                  </p:cNvPr>
                  <p:cNvCxnSpPr>
                    <a:cxnSpLocks/>
                    <a:stCxn id="418" idx="1"/>
                    <a:endCxn id="402" idx="3"/>
                  </p:cNvCxnSpPr>
                  <p:nvPr/>
                </p:nvCxnSpPr>
                <p:spPr>
                  <a:xfrm flipH="1">
                    <a:off x="1484152" y="3286477"/>
                    <a:ext cx="274995" cy="3723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线连接符 513">
                    <a:extLst>
                      <a:ext uri="{FF2B5EF4-FFF2-40B4-BE49-F238E27FC236}">
                        <a16:creationId xmlns:a16="http://schemas.microsoft.com/office/drawing/2014/main" id="{D10B490D-A391-6845-B573-E304B500968A}"/>
                      </a:ext>
                    </a:extLst>
                  </p:cNvPr>
                  <p:cNvCxnSpPr>
                    <a:cxnSpLocks/>
                    <a:stCxn id="419" idx="1"/>
                    <a:endCxn id="402" idx="3"/>
                  </p:cNvCxnSpPr>
                  <p:nvPr/>
                </p:nvCxnSpPr>
                <p:spPr>
                  <a:xfrm flipH="1" flipV="1">
                    <a:off x="1484152" y="3658800"/>
                    <a:ext cx="299321" cy="619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线连接符 514">
                    <a:extLst>
                      <a:ext uri="{FF2B5EF4-FFF2-40B4-BE49-F238E27FC236}">
                        <a16:creationId xmlns:a16="http://schemas.microsoft.com/office/drawing/2014/main" id="{6B273A93-C638-3B46-96B1-F71073B85A1D}"/>
                      </a:ext>
                    </a:extLst>
                  </p:cNvPr>
                  <p:cNvCxnSpPr>
                    <a:cxnSpLocks/>
                    <a:stCxn id="418" idx="2"/>
                    <a:endCxn id="419" idx="0"/>
                  </p:cNvCxnSpPr>
                  <p:nvPr/>
                </p:nvCxnSpPr>
                <p:spPr>
                  <a:xfrm>
                    <a:off x="1867147" y="3358483"/>
                    <a:ext cx="24326" cy="2902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线连接符 515">
                    <a:extLst>
                      <a:ext uri="{FF2B5EF4-FFF2-40B4-BE49-F238E27FC236}">
                        <a16:creationId xmlns:a16="http://schemas.microsoft.com/office/drawing/2014/main" id="{79304F28-883B-5D4E-8AB6-BABBC5B04276}"/>
                      </a:ext>
                    </a:extLst>
                  </p:cNvPr>
                  <p:cNvCxnSpPr>
                    <a:cxnSpLocks/>
                    <a:stCxn id="414" idx="3"/>
                    <a:endCxn id="418" idx="1"/>
                  </p:cNvCxnSpPr>
                  <p:nvPr/>
                </p:nvCxnSpPr>
                <p:spPr>
                  <a:xfrm>
                    <a:off x="1598839" y="3147162"/>
                    <a:ext cx="160308" cy="1393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线连接符 516">
                    <a:extLst>
                      <a:ext uri="{FF2B5EF4-FFF2-40B4-BE49-F238E27FC236}">
                        <a16:creationId xmlns:a16="http://schemas.microsoft.com/office/drawing/2014/main" id="{06A7AF8C-98C8-CC46-8248-1CBED932D1A4}"/>
                      </a:ext>
                    </a:extLst>
                  </p:cNvPr>
                  <p:cNvCxnSpPr>
                    <a:cxnSpLocks/>
                    <a:stCxn id="419" idx="2"/>
                    <a:endCxn id="403" idx="0"/>
                  </p:cNvCxnSpPr>
                  <p:nvPr/>
                </p:nvCxnSpPr>
                <p:spPr>
                  <a:xfrm flipH="1">
                    <a:off x="1633209" y="3792790"/>
                    <a:ext cx="258264" cy="3496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线连接符 517">
                    <a:extLst>
                      <a:ext uri="{FF2B5EF4-FFF2-40B4-BE49-F238E27FC236}">
                        <a16:creationId xmlns:a16="http://schemas.microsoft.com/office/drawing/2014/main" id="{3F17752E-0961-674F-BBD1-0794C37663F2}"/>
                      </a:ext>
                    </a:extLst>
                  </p:cNvPr>
                  <p:cNvCxnSpPr>
                    <a:cxnSpLocks/>
                    <a:stCxn id="417" idx="0"/>
                    <a:endCxn id="416" idx="2"/>
                  </p:cNvCxnSpPr>
                  <p:nvPr/>
                </p:nvCxnSpPr>
                <p:spPr>
                  <a:xfrm flipV="1">
                    <a:off x="2184357" y="2533471"/>
                    <a:ext cx="243242" cy="30404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线连接符 518">
                    <a:extLst>
                      <a:ext uri="{FF2B5EF4-FFF2-40B4-BE49-F238E27FC236}">
                        <a16:creationId xmlns:a16="http://schemas.microsoft.com/office/drawing/2014/main" id="{9367D670-4E8C-8240-BF1F-2EEE43D05718}"/>
                      </a:ext>
                    </a:extLst>
                  </p:cNvPr>
                  <p:cNvCxnSpPr>
                    <a:cxnSpLocks/>
                    <a:stCxn id="417" idx="1"/>
                    <a:endCxn id="413" idx="3"/>
                  </p:cNvCxnSpPr>
                  <p:nvPr/>
                </p:nvCxnSpPr>
                <p:spPr>
                  <a:xfrm flipH="1" flipV="1">
                    <a:off x="1855997" y="2869787"/>
                    <a:ext cx="220360" cy="397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线连接符 519">
                    <a:extLst>
                      <a:ext uri="{FF2B5EF4-FFF2-40B4-BE49-F238E27FC236}">
                        <a16:creationId xmlns:a16="http://schemas.microsoft.com/office/drawing/2014/main" id="{F022B834-2105-9641-89F3-FEA051D8A740}"/>
                      </a:ext>
                    </a:extLst>
                  </p:cNvPr>
                  <p:cNvCxnSpPr>
                    <a:cxnSpLocks/>
                    <a:stCxn id="409" idx="1"/>
                    <a:endCxn id="406" idx="3"/>
                  </p:cNvCxnSpPr>
                  <p:nvPr/>
                </p:nvCxnSpPr>
                <p:spPr>
                  <a:xfrm flipH="1">
                    <a:off x="1709668" y="2477821"/>
                    <a:ext cx="172673" cy="127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线连接符 520">
                    <a:extLst>
                      <a:ext uri="{FF2B5EF4-FFF2-40B4-BE49-F238E27FC236}">
                        <a16:creationId xmlns:a16="http://schemas.microsoft.com/office/drawing/2014/main" id="{CCA79E32-7DE0-5441-805E-1E99B3E42719}"/>
                      </a:ext>
                    </a:extLst>
                  </p:cNvPr>
                  <p:cNvCxnSpPr>
                    <a:cxnSpLocks/>
                    <a:stCxn id="416" idx="1"/>
                    <a:endCxn id="408" idx="2"/>
                  </p:cNvCxnSpPr>
                  <p:nvPr/>
                </p:nvCxnSpPr>
                <p:spPr>
                  <a:xfrm flipH="1" flipV="1">
                    <a:off x="2249737" y="2093463"/>
                    <a:ext cx="99189" cy="3367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线连接符 521">
                    <a:extLst>
                      <a:ext uri="{FF2B5EF4-FFF2-40B4-BE49-F238E27FC236}">
                        <a16:creationId xmlns:a16="http://schemas.microsoft.com/office/drawing/2014/main" id="{0556C663-D635-3743-82F2-00E64047107A}"/>
                      </a:ext>
                    </a:extLst>
                  </p:cNvPr>
                  <p:cNvCxnSpPr>
                    <a:cxnSpLocks/>
                    <a:stCxn id="416" idx="0"/>
                    <a:endCxn id="415" idx="1"/>
                  </p:cNvCxnSpPr>
                  <p:nvPr/>
                </p:nvCxnSpPr>
                <p:spPr>
                  <a:xfrm flipV="1">
                    <a:off x="2474485" y="2128628"/>
                    <a:ext cx="214348" cy="2686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线连接符 522">
                    <a:extLst>
                      <a:ext uri="{FF2B5EF4-FFF2-40B4-BE49-F238E27FC236}">
                        <a16:creationId xmlns:a16="http://schemas.microsoft.com/office/drawing/2014/main" id="{BC6A0BDD-17E0-F545-9251-A8F0DA307083}"/>
                      </a:ext>
                    </a:extLst>
                  </p:cNvPr>
                  <p:cNvCxnSpPr>
                    <a:cxnSpLocks/>
                    <a:stCxn id="415" idx="3"/>
                    <a:endCxn id="423" idx="1"/>
                  </p:cNvCxnSpPr>
                  <p:nvPr/>
                </p:nvCxnSpPr>
                <p:spPr>
                  <a:xfrm>
                    <a:off x="2904833" y="2128628"/>
                    <a:ext cx="329717" cy="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线连接符 523">
                    <a:extLst>
                      <a:ext uri="{FF2B5EF4-FFF2-40B4-BE49-F238E27FC236}">
                        <a16:creationId xmlns:a16="http://schemas.microsoft.com/office/drawing/2014/main" id="{3E2009D0-4AC4-F546-8605-A9F9D7489AB1}"/>
                      </a:ext>
                    </a:extLst>
                  </p:cNvPr>
                  <p:cNvCxnSpPr>
                    <a:cxnSpLocks/>
                    <a:stCxn id="415" idx="2"/>
                    <a:endCxn id="422" idx="0"/>
                  </p:cNvCxnSpPr>
                  <p:nvPr/>
                </p:nvCxnSpPr>
                <p:spPr>
                  <a:xfrm>
                    <a:off x="2796833" y="2200634"/>
                    <a:ext cx="181757" cy="2711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线连接符 524">
                    <a:extLst>
                      <a:ext uri="{FF2B5EF4-FFF2-40B4-BE49-F238E27FC236}">
                        <a16:creationId xmlns:a16="http://schemas.microsoft.com/office/drawing/2014/main" id="{0C7C117D-D53A-7C4C-91CC-51AAD3722F59}"/>
                      </a:ext>
                    </a:extLst>
                  </p:cNvPr>
                  <p:cNvCxnSpPr>
                    <a:cxnSpLocks/>
                    <a:stCxn id="423" idx="2"/>
                    <a:endCxn id="422" idx="0"/>
                  </p:cNvCxnSpPr>
                  <p:nvPr/>
                </p:nvCxnSpPr>
                <p:spPr>
                  <a:xfrm flipH="1">
                    <a:off x="2978590" y="2242559"/>
                    <a:ext cx="332819" cy="2292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线连接符 525">
                    <a:extLst>
                      <a:ext uri="{FF2B5EF4-FFF2-40B4-BE49-F238E27FC236}">
                        <a16:creationId xmlns:a16="http://schemas.microsoft.com/office/drawing/2014/main" id="{B332F153-AA43-E144-A4F9-769DA4C87623}"/>
                      </a:ext>
                    </a:extLst>
                  </p:cNvPr>
                  <p:cNvCxnSpPr>
                    <a:cxnSpLocks/>
                    <a:stCxn id="433" idx="1"/>
                    <a:endCxn id="422" idx="3"/>
                  </p:cNvCxnSpPr>
                  <p:nvPr/>
                </p:nvCxnSpPr>
                <p:spPr>
                  <a:xfrm flipH="1" flipV="1">
                    <a:off x="3070867" y="2563119"/>
                    <a:ext cx="302082" cy="913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线连接符 526">
                    <a:extLst>
                      <a:ext uri="{FF2B5EF4-FFF2-40B4-BE49-F238E27FC236}">
                        <a16:creationId xmlns:a16="http://schemas.microsoft.com/office/drawing/2014/main" id="{1F515E49-A324-CE47-8700-21449A0D5404}"/>
                      </a:ext>
                    </a:extLst>
                  </p:cNvPr>
                  <p:cNvCxnSpPr>
                    <a:cxnSpLocks/>
                    <a:stCxn id="424" idx="0"/>
                    <a:endCxn id="422" idx="2"/>
                  </p:cNvCxnSpPr>
                  <p:nvPr/>
                </p:nvCxnSpPr>
                <p:spPr>
                  <a:xfrm flipH="1" flipV="1">
                    <a:off x="2951112" y="2613195"/>
                    <a:ext cx="210978" cy="3479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线连接符 527">
                    <a:extLst>
                      <a:ext uri="{FF2B5EF4-FFF2-40B4-BE49-F238E27FC236}">
                        <a16:creationId xmlns:a16="http://schemas.microsoft.com/office/drawing/2014/main" id="{DEE8B941-AFD6-B648-BD57-DAF00278738C}"/>
                      </a:ext>
                    </a:extLst>
                  </p:cNvPr>
                  <p:cNvCxnSpPr>
                    <a:cxnSpLocks/>
                    <a:stCxn id="424" idx="0"/>
                    <a:endCxn id="433" idx="2"/>
                  </p:cNvCxnSpPr>
                  <p:nvPr/>
                </p:nvCxnSpPr>
                <p:spPr>
                  <a:xfrm flipV="1">
                    <a:off x="3162090" y="2753491"/>
                    <a:ext cx="294827" cy="2076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线连接符 528">
                    <a:extLst>
                      <a:ext uri="{FF2B5EF4-FFF2-40B4-BE49-F238E27FC236}">
                        <a16:creationId xmlns:a16="http://schemas.microsoft.com/office/drawing/2014/main" id="{05447A31-ED9B-8B45-BE8B-9AA3721C15B9}"/>
                      </a:ext>
                    </a:extLst>
                  </p:cNvPr>
                  <p:cNvCxnSpPr>
                    <a:cxnSpLocks/>
                    <a:stCxn id="422" idx="1"/>
                    <a:endCxn id="416" idx="3"/>
                  </p:cNvCxnSpPr>
                  <p:nvPr/>
                </p:nvCxnSpPr>
                <p:spPr>
                  <a:xfrm flipH="1" flipV="1">
                    <a:off x="2553158" y="2500549"/>
                    <a:ext cx="305677" cy="2135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线连接符 529">
                    <a:extLst>
                      <a:ext uri="{FF2B5EF4-FFF2-40B4-BE49-F238E27FC236}">
                        <a16:creationId xmlns:a16="http://schemas.microsoft.com/office/drawing/2014/main" id="{CD740954-0F10-F949-A039-2F6277183675}"/>
                      </a:ext>
                    </a:extLst>
                  </p:cNvPr>
                  <p:cNvCxnSpPr>
                    <a:cxnSpLocks/>
                    <a:stCxn id="421" idx="0"/>
                    <a:endCxn id="416" idx="2"/>
                  </p:cNvCxnSpPr>
                  <p:nvPr/>
                </p:nvCxnSpPr>
                <p:spPr>
                  <a:xfrm flipH="1" flipV="1">
                    <a:off x="2427599" y="2533471"/>
                    <a:ext cx="226588" cy="351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线连接符 530">
                    <a:extLst>
                      <a:ext uri="{FF2B5EF4-FFF2-40B4-BE49-F238E27FC236}">
                        <a16:creationId xmlns:a16="http://schemas.microsoft.com/office/drawing/2014/main" id="{16533E05-3451-B642-A1BE-557061B98971}"/>
                      </a:ext>
                    </a:extLst>
                  </p:cNvPr>
                  <p:cNvCxnSpPr>
                    <a:cxnSpLocks/>
                    <a:stCxn id="418" idx="0"/>
                    <a:endCxn id="417" idx="1"/>
                  </p:cNvCxnSpPr>
                  <p:nvPr/>
                </p:nvCxnSpPr>
                <p:spPr>
                  <a:xfrm flipV="1">
                    <a:off x="1867147" y="2909518"/>
                    <a:ext cx="209210" cy="3049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线连接符 531">
                    <a:extLst>
                      <a:ext uri="{FF2B5EF4-FFF2-40B4-BE49-F238E27FC236}">
                        <a16:creationId xmlns:a16="http://schemas.microsoft.com/office/drawing/2014/main" id="{63375B02-6481-7B40-BF71-AD1678B41C2C}"/>
                      </a:ext>
                    </a:extLst>
                  </p:cNvPr>
                  <p:cNvCxnSpPr>
                    <a:cxnSpLocks/>
                    <a:stCxn id="418" idx="0"/>
                    <a:endCxn id="413" idx="2"/>
                  </p:cNvCxnSpPr>
                  <p:nvPr/>
                </p:nvCxnSpPr>
                <p:spPr>
                  <a:xfrm flipH="1" flipV="1">
                    <a:off x="1747997" y="2941793"/>
                    <a:ext cx="119150" cy="2726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线连接符 532">
                    <a:extLst>
                      <a:ext uri="{FF2B5EF4-FFF2-40B4-BE49-F238E27FC236}">
                        <a16:creationId xmlns:a16="http://schemas.microsoft.com/office/drawing/2014/main" id="{55A67477-E1C3-7945-A81F-646C8712D27F}"/>
                      </a:ext>
                    </a:extLst>
                  </p:cNvPr>
                  <p:cNvCxnSpPr>
                    <a:cxnSpLocks/>
                    <a:stCxn id="420" idx="0"/>
                    <a:endCxn id="417" idx="2"/>
                  </p:cNvCxnSpPr>
                  <p:nvPr/>
                </p:nvCxnSpPr>
                <p:spPr>
                  <a:xfrm flipH="1" flipV="1">
                    <a:off x="2184357" y="2981524"/>
                    <a:ext cx="147707" cy="4081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线连接符 533">
                    <a:extLst>
                      <a:ext uri="{FF2B5EF4-FFF2-40B4-BE49-F238E27FC236}">
                        <a16:creationId xmlns:a16="http://schemas.microsoft.com/office/drawing/2014/main" id="{42E3EE26-5ED4-104A-AAD8-5B96A194E4B9}"/>
                      </a:ext>
                    </a:extLst>
                  </p:cNvPr>
                  <p:cNvCxnSpPr>
                    <a:cxnSpLocks/>
                    <a:stCxn id="420" idx="1"/>
                    <a:endCxn id="418" idx="3"/>
                  </p:cNvCxnSpPr>
                  <p:nvPr/>
                </p:nvCxnSpPr>
                <p:spPr>
                  <a:xfrm flipH="1" flipV="1">
                    <a:off x="1975147" y="3286477"/>
                    <a:ext cx="248917" cy="1751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线连接符 534">
                    <a:extLst>
                      <a:ext uri="{FF2B5EF4-FFF2-40B4-BE49-F238E27FC236}">
                        <a16:creationId xmlns:a16="http://schemas.microsoft.com/office/drawing/2014/main" id="{9C6B6D05-542B-E34A-81FB-803AF3688296}"/>
                      </a:ext>
                    </a:extLst>
                  </p:cNvPr>
                  <p:cNvCxnSpPr>
                    <a:cxnSpLocks/>
                    <a:stCxn id="420" idx="1"/>
                    <a:endCxn id="419" idx="3"/>
                  </p:cNvCxnSpPr>
                  <p:nvPr/>
                </p:nvCxnSpPr>
                <p:spPr>
                  <a:xfrm flipH="1">
                    <a:off x="1999473" y="3461673"/>
                    <a:ext cx="224591" cy="25911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线连接符 535">
                    <a:extLst>
                      <a:ext uri="{FF2B5EF4-FFF2-40B4-BE49-F238E27FC236}">
                        <a16:creationId xmlns:a16="http://schemas.microsoft.com/office/drawing/2014/main" id="{61468538-5321-7640-8FD8-A24AE9EC1ECC}"/>
                      </a:ext>
                    </a:extLst>
                  </p:cNvPr>
                  <p:cNvCxnSpPr>
                    <a:cxnSpLocks/>
                    <a:stCxn id="421" idx="1"/>
                    <a:endCxn id="417" idx="3"/>
                  </p:cNvCxnSpPr>
                  <p:nvPr/>
                </p:nvCxnSpPr>
                <p:spPr>
                  <a:xfrm flipH="1" flipV="1">
                    <a:off x="2292357" y="2909518"/>
                    <a:ext cx="253830" cy="474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线连接符 536">
                    <a:extLst>
                      <a:ext uri="{FF2B5EF4-FFF2-40B4-BE49-F238E27FC236}">
                        <a16:creationId xmlns:a16="http://schemas.microsoft.com/office/drawing/2014/main" id="{4BA56B91-6439-374E-809A-56E4C291199E}"/>
                      </a:ext>
                    </a:extLst>
                  </p:cNvPr>
                  <p:cNvCxnSpPr>
                    <a:cxnSpLocks/>
                    <a:stCxn id="421" idx="0"/>
                    <a:endCxn id="422" idx="2"/>
                  </p:cNvCxnSpPr>
                  <p:nvPr/>
                </p:nvCxnSpPr>
                <p:spPr>
                  <a:xfrm flipV="1">
                    <a:off x="2654187" y="2613195"/>
                    <a:ext cx="296925" cy="271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线连接符 537">
                    <a:extLst>
                      <a:ext uri="{FF2B5EF4-FFF2-40B4-BE49-F238E27FC236}">
                        <a16:creationId xmlns:a16="http://schemas.microsoft.com/office/drawing/2014/main" id="{657D1002-272D-E948-82C8-DAD9A7E56E22}"/>
                      </a:ext>
                    </a:extLst>
                  </p:cNvPr>
                  <p:cNvCxnSpPr>
                    <a:cxnSpLocks/>
                    <a:stCxn id="421" idx="3"/>
                    <a:endCxn id="424" idx="1"/>
                  </p:cNvCxnSpPr>
                  <p:nvPr/>
                </p:nvCxnSpPr>
                <p:spPr>
                  <a:xfrm>
                    <a:off x="2762187" y="2956964"/>
                    <a:ext cx="291903" cy="7616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线连接符 538">
                    <a:extLst>
                      <a:ext uri="{FF2B5EF4-FFF2-40B4-BE49-F238E27FC236}">
                        <a16:creationId xmlns:a16="http://schemas.microsoft.com/office/drawing/2014/main" id="{D594E8E5-AA5E-2A4C-8219-6905B0742514}"/>
                      </a:ext>
                    </a:extLst>
                  </p:cNvPr>
                  <p:cNvCxnSpPr>
                    <a:cxnSpLocks/>
                    <a:stCxn id="438" idx="1"/>
                    <a:endCxn id="424" idx="3"/>
                  </p:cNvCxnSpPr>
                  <p:nvPr/>
                </p:nvCxnSpPr>
                <p:spPr>
                  <a:xfrm flipH="1" flipV="1">
                    <a:off x="3270090" y="3033130"/>
                    <a:ext cx="278132" cy="1040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线连接符 539">
                    <a:extLst>
                      <a:ext uri="{FF2B5EF4-FFF2-40B4-BE49-F238E27FC236}">
                        <a16:creationId xmlns:a16="http://schemas.microsoft.com/office/drawing/2014/main" id="{D8C13EBC-7114-FD4F-A376-9B15EDAB3BA4}"/>
                      </a:ext>
                    </a:extLst>
                  </p:cNvPr>
                  <p:cNvCxnSpPr>
                    <a:cxnSpLocks/>
                    <a:stCxn id="435" idx="0"/>
                    <a:endCxn id="424" idx="2"/>
                  </p:cNvCxnSpPr>
                  <p:nvPr/>
                </p:nvCxnSpPr>
                <p:spPr>
                  <a:xfrm flipH="1" flipV="1">
                    <a:off x="3162090" y="3105136"/>
                    <a:ext cx="176391" cy="28876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线连接符 540">
                    <a:extLst>
                      <a:ext uri="{FF2B5EF4-FFF2-40B4-BE49-F238E27FC236}">
                        <a16:creationId xmlns:a16="http://schemas.microsoft.com/office/drawing/2014/main" id="{E927668C-126E-1D40-AFFA-EEB461CA81C2}"/>
                      </a:ext>
                    </a:extLst>
                  </p:cNvPr>
                  <p:cNvCxnSpPr>
                    <a:cxnSpLocks/>
                    <a:stCxn id="435" idx="0"/>
                    <a:endCxn id="438" idx="1"/>
                  </p:cNvCxnSpPr>
                  <p:nvPr/>
                </p:nvCxnSpPr>
                <p:spPr>
                  <a:xfrm flipV="1">
                    <a:off x="3338481" y="3137146"/>
                    <a:ext cx="209741" cy="25675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线连接符 541">
                    <a:extLst>
                      <a:ext uri="{FF2B5EF4-FFF2-40B4-BE49-F238E27FC236}">
                        <a16:creationId xmlns:a16="http://schemas.microsoft.com/office/drawing/2014/main" id="{B40F299E-4D89-384D-81B7-5DD8D11C01B3}"/>
                      </a:ext>
                    </a:extLst>
                  </p:cNvPr>
                  <p:cNvCxnSpPr>
                    <a:cxnSpLocks/>
                    <a:stCxn id="429" idx="0"/>
                    <a:endCxn id="421" idx="2"/>
                  </p:cNvCxnSpPr>
                  <p:nvPr/>
                </p:nvCxnSpPr>
                <p:spPr>
                  <a:xfrm flipH="1" flipV="1">
                    <a:off x="2654187" y="3028970"/>
                    <a:ext cx="192047" cy="3320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线连接符 542">
                    <a:extLst>
                      <a:ext uri="{FF2B5EF4-FFF2-40B4-BE49-F238E27FC236}">
                        <a16:creationId xmlns:a16="http://schemas.microsoft.com/office/drawing/2014/main" id="{4477514B-67E2-3842-9009-B181E664F0E6}"/>
                      </a:ext>
                    </a:extLst>
                  </p:cNvPr>
                  <p:cNvCxnSpPr>
                    <a:cxnSpLocks/>
                    <a:stCxn id="420" idx="0"/>
                    <a:endCxn id="421" idx="2"/>
                  </p:cNvCxnSpPr>
                  <p:nvPr/>
                </p:nvCxnSpPr>
                <p:spPr>
                  <a:xfrm flipV="1">
                    <a:off x="2332064" y="3028970"/>
                    <a:ext cx="322123" cy="3606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线连接符 543">
                    <a:extLst>
                      <a:ext uri="{FF2B5EF4-FFF2-40B4-BE49-F238E27FC236}">
                        <a16:creationId xmlns:a16="http://schemas.microsoft.com/office/drawing/2014/main" id="{2381AAD3-5774-9148-B28D-53F03B120BD3}"/>
                      </a:ext>
                    </a:extLst>
                  </p:cNvPr>
                  <p:cNvCxnSpPr>
                    <a:cxnSpLocks/>
                    <a:stCxn id="420" idx="3"/>
                    <a:endCxn id="429" idx="1"/>
                  </p:cNvCxnSpPr>
                  <p:nvPr/>
                </p:nvCxnSpPr>
                <p:spPr>
                  <a:xfrm flipV="1">
                    <a:off x="2440064" y="3433005"/>
                    <a:ext cx="298170" cy="2866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线连接符 544">
                    <a:extLst>
                      <a:ext uri="{FF2B5EF4-FFF2-40B4-BE49-F238E27FC236}">
                        <a16:creationId xmlns:a16="http://schemas.microsoft.com/office/drawing/2014/main" id="{5488956A-73D7-B948-B17B-D40549A03ECE}"/>
                      </a:ext>
                    </a:extLst>
                  </p:cNvPr>
                  <p:cNvCxnSpPr>
                    <a:cxnSpLocks/>
                    <a:stCxn id="429" idx="0"/>
                    <a:endCxn id="424" idx="2"/>
                  </p:cNvCxnSpPr>
                  <p:nvPr/>
                </p:nvCxnSpPr>
                <p:spPr>
                  <a:xfrm flipV="1">
                    <a:off x="2846234" y="3105136"/>
                    <a:ext cx="315856" cy="255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线连接符 545">
                    <a:extLst>
                      <a:ext uri="{FF2B5EF4-FFF2-40B4-BE49-F238E27FC236}">
                        <a16:creationId xmlns:a16="http://schemas.microsoft.com/office/drawing/2014/main" id="{98F8EF03-2C73-BE4F-BAB6-B17A29423150}"/>
                      </a:ext>
                    </a:extLst>
                  </p:cNvPr>
                  <p:cNvCxnSpPr>
                    <a:cxnSpLocks/>
                    <a:stCxn id="429" idx="3"/>
                    <a:endCxn id="435" idx="1"/>
                  </p:cNvCxnSpPr>
                  <p:nvPr/>
                </p:nvCxnSpPr>
                <p:spPr>
                  <a:xfrm>
                    <a:off x="2954234" y="3433005"/>
                    <a:ext cx="276247" cy="328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线连接符 546">
                    <a:extLst>
                      <a:ext uri="{FF2B5EF4-FFF2-40B4-BE49-F238E27FC236}">
                        <a16:creationId xmlns:a16="http://schemas.microsoft.com/office/drawing/2014/main" id="{63D11FFC-8BE6-024B-B4DF-6A2C90CD3949}"/>
                      </a:ext>
                    </a:extLst>
                  </p:cNvPr>
                  <p:cNvCxnSpPr>
                    <a:cxnSpLocks/>
                    <a:stCxn id="440" idx="1"/>
                    <a:endCxn id="435" idx="3"/>
                  </p:cNvCxnSpPr>
                  <p:nvPr/>
                </p:nvCxnSpPr>
                <p:spPr>
                  <a:xfrm flipH="1" flipV="1">
                    <a:off x="3446481" y="3465903"/>
                    <a:ext cx="271471" cy="1409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线连接符 547">
                    <a:extLst>
                      <a:ext uri="{FF2B5EF4-FFF2-40B4-BE49-F238E27FC236}">
                        <a16:creationId xmlns:a16="http://schemas.microsoft.com/office/drawing/2014/main" id="{BE215C29-9C6C-C246-945A-7136A8E37B3A}"/>
                      </a:ext>
                    </a:extLst>
                  </p:cNvPr>
                  <p:cNvCxnSpPr>
                    <a:cxnSpLocks/>
                    <a:stCxn id="436" idx="0"/>
                    <a:endCxn id="435" idx="2"/>
                  </p:cNvCxnSpPr>
                  <p:nvPr/>
                </p:nvCxnSpPr>
                <p:spPr>
                  <a:xfrm flipH="1" flipV="1">
                    <a:off x="3338481" y="3537909"/>
                    <a:ext cx="194204" cy="333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线连接符 548">
                    <a:extLst>
                      <a:ext uri="{FF2B5EF4-FFF2-40B4-BE49-F238E27FC236}">
                        <a16:creationId xmlns:a16="http://schemas.microsoft.com/office/drawing/2014/main" id="{2C8FA999-DB20-E142-9A5D-E8364C7E5624}"/>
                      </a:ext>
                    </a:extLst>
                  </p:cNvPr>
                  <p:cNvCxnSpPr>
                    <a:cxnSpLocks/>
                    <a:stCxn id="436" idx="0"/>
                    <a:endCxn id="440" idx="2"/>
                  </p:cNvCxnSpPr>
                  <p:nvPr/>
                </p:nvCxnSpPr>
                <p:spPr>
                  <a:xfrm flipV="1">
                    <a:off x="3532685" y="3678866"/>
                    <a:ext cx="293267" cy="1927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线连接符 549">
                    <a:extLst>
                      <a:ext uri="{FF2B5EF4-FFF2-40B4-BE49-F238E27FC236}">
                        <a16:creationId xmlns:a16="http://schemas.microsoft.com/office/drawing/2014/main" id="{903EFE45-D5D0-FB4F-B6FE-C6D80D4D1C18}"/>
                      </a:ext>
                    </a:extLst>
                  </p:cNvPr>
                  <p:cNvCxnSpPr>
                    <a:cxnSpLocks/>
                    <a:stCxn id="429" idx="2"/>
                    <a:endCxn id="432" idx="0"/>
                  </p:cNvCxnSpPr>
                  <p:nvPr/>
                </p:nvCxnSpPr>
                <p:spPr>
                  <a:xfrm>
                    <a:off x="2846234" y="3505011"/>
                    <a:ext cx="189545" cy="3014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线连接符 550">
                    <a:extLst>
                      <a:ext uri="{FF2B5EF4-FFF2-40B4-BE49-F238E27FC236}">
                        <a16:creationId xmlns:a16="http://schemas.microsoft.com/office/drawing/2014/main" id="{E73F368A-FDE8-954C-BEA3-B85B13E9E4C2}"/>
                      </a:ext>
                    </a:extLst>
                  </p:cNvPr>
                  <p:cNvCxnSpPr>
                    <a:cxnSpLocks/>
                    <a:stCxn id="435" idx="2"/>
                    <a:endCxn id="432" idx="0"/>
                  </p:cNvCxnSpPr>
                  <p:nvPr/>
                </p:nvCxnSpPr>
                <p:spPr>
                  <a:xfrm flipH="1">
                    <a:off x="3035779" y="3537909"/>
                    <a:ext cx="302702" cy="2685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线连接符 551">
                    <a:extLst>
                      <a:ext uri="{FF2B5EF4-FFF2-40B4-BE49-F238E27FC236}">
                        <a16:creationId xmlns:a16="http://schemas.microsoft.com/office/drawing/2014/main" id="{31B541A6-0416-124D-874D-BE306AB2AB19}"/>
                      </a:ext>
                    </a:extLst>
                  </p:cNvPr>
                  <p:cNvCxnSpPr>
                    <a:cxnSpLocks/>
                    <a:stCxn id="420" idx="2"/>
                    <a:endCxn id="430" idx="0"/>
                  </p:cNvCxnSpPr>
                  <p:nvPr/>
                </p:nvCxnSpPr>
                <p:spPr>
                  <a:xfrm>
                    <a:off x="2332064" y="3533679"/>
                    <a:ext cx="270521" cy="211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线连接符 552">
                    <a:extLst>
                      <a:ext uri="{FF2B5EF4-FFF2-40B4-BE49-F238E27FC236}">
                        <a16:creationId xmlns:a16="http://schemas.microsoft.com/office/drawing/2014/main" id="{C379EC9F-BDF3-A343-A9A5-0D905CC2A40C}"/>
                      </a:ext>
                    </a:extLst>
                  </p:cNvPr>
                  <p:cNvCxnSpPr>
                    <a:cxnSpLocks/>
                    <a:stCxn id="420" idx="2"/>
                    <a:endCxn id="425" idx="0"/>
                  </p:cNvCxnSpPr>
                  <p:nvPr/>
                </p:nvCxnSpPr>
                <p:spPr>
                  <a:xfrm flipH="1">
                    <a:off x="2249737" y="3533679"/>
                    <a:ext cx="82327" cy="4554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线连接符 553">
                    <a:extLst>
                      <a:ext uri="{FF2B5EF4-FFF2-40B4-BE49-F238E27FC236}">
                        <a16:creationId xmlns:a16="http://schemas.microsoft.com/office/drawing/2014/main" id="{A8C9A099-2DB4-5B48-92B1-EC61ADF58494}"/>
                      </a:ext>
                    </a:extLst>
                  </p:cNvPr>
                  <p:cNvCxnSpPr>
                    <a:cxnSpLocks/>
                    <a:stCxn id="419" idx="2"/>
                    <a:endCxn id="425" idx="1"/>
                  </p:cNvCxnSpPr>
                  <p:nvPr/>
                </p:nvCxnSpPr>
                <p:spPr>
                  <a:xfrm>
                    <a:off x="1891473" y="3792790"/>
                    <a:ext cx="250264" cy="2683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线连接符 554">
                    <a:extLst>
                      <a:ext uri="{FF2B5EF4-FFF2-40B4-BE49-F238E27FC236}">
                        <a16:creationId xmlns:a16="http://schemas.microsoft.com/office/drawing/2014/main" id="{02295BB2-5EDD-D544-8B92-53991838337E}"/>
                      </a:ext>
                    </a:extLst>
                  </p:cNvPr>
                  <p:cNvCxnSpPr>
                    <a:cxnSpLocks/>
                    <a:stCxn id="403" idx="3"/>
                    <a:endCxn id="425" idx="1"/>
                  </p:cNvCxnSpPr>
                  <p:nvPr/>
                </p:nvCxnSpPr>
                <p:spPr>
                  <a:xfrm flipV="1">
                    <a:off x="1762907" y="4061162"/>
                    <a:ext cx="378830" cy="7602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线连接符 555">
                    <a:extLst>
                      <a:ext uri="{FF2B5EF4-FFF2-40B4-BE49-F238E27FC236}">
                        <a16:creationId xmlns:a16="http://schemas.microsoft.com/office/drawing/2014/main" id="{5D0E2541-69AC-544A-A8A2-8BA899273D2C}"/>
                      </a:ext>
                    </a:extLst>
                  </p:cNvPr>
                  <p:cNvCxnSpPr>
                    <a:cxnSpLocks/>
                    <a:stCxn id="430" idx="1"/>
                    <a:endCxn id="425" idx="0"/>
                  </p:cNvCxnSpPr>
                  <p:nvPr/>
                </p:nvCxnSpPr>
                <p:spPr>
                  <a:xfrm flipH="1">
                    <a:off x="2249737" y="3817441"/>
                    <a:ext cx="244848" cy="1717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线连接符 556">
                    <a:extLst>
                      <a:ext uri="{FF2B5EF4-FFF2-40B4-BE49-F238E27FC236}">
                        <a16:creationId xmlns:a16="http://schemas.microsoft.com/office/drawing/2014/main" id="{0E862E54-D595-DE42-BDDE-6531F77FE728}"/>
                      </a:ext>
                    </a:extLst>
                  </p:cNvPr>
                  <p:cNvCxnSpPr>
                    <a:cxnSpLocks/>
                    <a:stCxn id="429" idx="2"/>
                    <a:endCxn id="430" idx="0"/>
                  </p:cNvCxnSpPr>
                  <p:nvPr/>
                </p:nvCxnSpPr>
                <p:spPr>
                  <a:xfrm flipH="1">
                    <a:off x="2602585" y="3505011"/>
                    <a:ext cx="243649" cy="2404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线连接符 557">
                    <a:extLst>
                      <a:ext uri="{FF2B5EF4-FFF2-40B4-BE49-F238E27FC236}">
                        <a16:creationId xmlns:a16="http://schemas.microsoft.com/office/drawing/2014/main" id="{CB49595C-7465-4E42-86AB-8C0C4D0BEF20}"/>
                      </a:ext>
                    </a:extLst>
                  </p:cNvPr>
                  <p:cNvCxnSpPr>
                    <a:cxnSpLocks/>
                    <a:stCxn id="432" idx="1"/>
                    <a:endCxn id="430" idx="3"/>
                  </p:cNvCxnSpPr>
                  <p:nvPr/>
                </p:nvCxnSpPr>
                <p:spPr>
                  <a:xfrm flipH="1" flipV="1">
                    <a:off x="2710585" y="3817441"/>
                    <a:ext cx="217194" cy="609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线连接符 558">
                    <a:extLst>
                      <a:ext uri="{FF2B5EF4-FFF2-40B4-BE49-F238E27FC236}">
                        <a16:creationId xmlns:a16="http://schemas.microsoft.com/office/drawing/2014/main" id="{50BB64C3-7898-494B-A131-CFB6236A4B84}"/>
                      </a:ext>
                    </a:extLst>
                  </p:cNvPr>
                  <p:cNvCxnSpPr>
                    <a:cxnSpLocks/>
                    <a:stCxn id="432" idx="3"/>
                    <a:endCxn id="436" idx="1"/>
                  </p:cNvCxnSpPr>
                  <p:nvPr/>
                </p:nvCxnSpPr>
                <p:spPr>
                  <a:xfrm>
                    <a:off x="3143779" y="3878434"/>
                    <a:ext cx="266694" cy="3697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线连接符 559">
                    <a:extLst>
                      <a:ext uri="{FF2B5EF4-FFF2-40B4-BE49-F238E27FC236}">
                        <a16:creationId xmlns:a16="http://schemas.microsoft.com/office/drawing/2014/main" id="{495716F1-58DB-DA49-806E-3995294C6BE7}"/>
                      </a:ext>
                    </a:extLst>
                  </p:cNvPr>
                  <p:cNvCxnSpPr>
                    <a:cxnSpLocks/>
                    <a:stCxn id="432" idx="2"/>
                    <a:endCxn id="434" idx="0"/>
                  </p:cNvCxnSpPr>
                  <p:nvPr/>
                </p:nvCxnSpPr>
                <p:spPr>
                  <a:xfrm>
                    <a:off x="3035779" y="3950440"/>
                    <a:ext cx="218108" cy="3881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线连接符 560">
                    <a:extLst>
                      <a:ext uri="{FF2B5EF4-FFF2-40B4-BE49-F238E27FC236}">
                        <a16:creationId xmlns:a16="http://schemas.microsoft.com/office/drawing/2014/main" id="{F5083C84-DE48-344F-BB09-EA8F1BDFDFDA}"/>
                      </a:ext>
                    </a:extLst>
                  </p:cNvPr>
                  <p:cNvCxnSpPr>
                    <a:cxnSpLocks/>
                    <a:stCxn id="436" idx="2"/>
                    <a:endCxn id="434" idx="0"/>
                  </p:cNvCxnSpPr>
                  <p:nvPr/>
                </p:nvCxnSpPr>
                <p:spPr>
                  <a:xfrm flipH="1">
                    <a:off x="3253887" y="4011399"/>
                    <a:ext cx="243958" cy="3272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直线连接符 561">
                    <a:extLst>
                      <a:ext uri="{FF2B5EF4-FFF2-40B4-BE49-F238E27FC236}">
                        <a16:creationId xmlns:a16="http://schemas.microsoft.com/office/drawing/2014/main" id="{116FB05D-EDC2-E448-906F-1A110409B97C}"/>
                      </a:ext>
                    </a:extLst>
                  </p:cNvPr>
                  <p:cNvCxnSpPr>
                    <a:cxnSpLocks/>
                    <a:stCxn id="411" idx="0"/>
                    <a:endCxn id="428" idx="2"/>
                  </p:cNvCxnSpPr>
                  <p:nvPr/>
                </p:nvCxnSpPr>
                <p:spPr>
                  <a:xfrm flipH="1" flipV="1">
                    <a:off x="3285176" y="4977497"/>
                    <a:ext cx="260939" cy="2625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直线连接符 562">
                    <a:extLst>
                      <a:ext uri="{FF2B5EF4-FFF2-40B4-BE49-F238E27FC236}">
                        <a16:creationId xmlns:a16="http://schemas.microsoft.com/office/drawing/2014/main" id="{17704459-DD81-2548-B652-A1246A060AF9}"/>
                      </a:ext>
                    </a:extLst>
                  </p:cNvPr>
                  <p:cNvCxnSpPr>
                    <a:cxnSpLocks/>
                    <a:stCxn id="428" idx="0"/>
                    <a:endCxn id="434" idx="2"/>
                  </p:cNvCxnSpPr>
                  <p:nvPr/>
                </p:nvCxnSpPr>
                <p:spPr>
                  <a:xfrm flipH="1" flipV="1">
                    <a:off x="3253887" y="4482622"/>
                    <a:ext cx="31289" cy="350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直线连接符 563">
                    <a:extLst>
                      <a:ext uri="{FF2B5EF4-FFF2-40B4-BE49-F238E27FC236}">
                        <a16:creationId xmlns:a16="http://schemas.microsoft.com/office/drawing/2014/main" id="{05EF6510-60DD-EA49-8C18-B0AEDAE36C4C}"/>
                      </a:ext>
                    </a:extLst>
                  </p:cNvPr>
                  <p:cNvCxnSpPr>
                    <a:cxnSpLocks/>
                    <a:stCxn id="431" idx="0"/>
                    <a:endCxn id="430" idx="2"/>
                  </p:cNvCxnSpPr>
                  <p:nvPr/>
                </p:nvCxnSpPr>
                <p:spPr>
                  <a:xfrm flipH="1" flipV="1">
                    <a:off x="2602585" y="3889447"/>
                    <a:ext cx="125735" cy="3058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直线连接符 564">
                    <a:extLst>
                      <a:ext uri="{FF2B5EF4-FFF2-40B4-BE49-F238E27FC236}">
                        <a16:creationId xmlns:a16="http://schemas.microsoft.com/office/drawing/2014/main" id="{89C0B044-693D-7C41-9C56-0DE5C1010EF8}"/>
                      </a:ext>
                    </a:extLst>
                  </p:cNvPr>
                  <p:cNvCxnSpPr>
                    <a:cxnSpLocks/>
                    <a:stCxn id="431" idx="0"/>
                    <a:endCxn id="432" idx="2"/>
                  </p:cNvCxnSpPr>
                  <p:nvPr/>
                </p:nvCxnSpPr>
                <p:spPr>
                  <a:xfrm flipV="1">
                    <a:off x="2728320" y="3950440"/>
                    <a:ext cx="307459" cy="2448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线连接符 565">
                    <a:extLst>
                      <a:ext uri="{FF2B5EF4-FFF2-40B4-BE49-F238E27FC236}">
                        <a16:creationId xmlns:a16="http://schemas.microsoft.com/office/drawing/2014/main" id="{820DDD21-C9D0-404A-9AF0-9D705737CF76}"/>
                      </a:ext>
                    </a:extLst>
                  </p:cNvPr>
                  <p:cNvCxnSpPr>
                    <a:cxnSpLocks/>
                    <a:stCxn id="431" idx="3"/>
                    <a:endCxn id="434" idx="1"/>
                  </p:cNvCxnSpPr>
                  <p:nvPr/>
                </p:nvCxnSpPr>
                <p:spPr>
                  <a:xfrm>
                    <a:off x="2836320" y="4267255"/>
                    <a:ext cx="309567" cy="143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线连接符 566">
                    <a:extLst>
                      <a:ext uri="{FF2B5EF4-FFF2-40B4-BE49-F238E27FC236}">
                        <a16:creationId xmlns:a16="http://schemas.microsoft.com/office/drawing/2014/main" id="{AD14D08E-6BCD-1446-9C4E-227677FB3F18}"/>
                      </a:ext>
                    </a:extLst>
                  </p:cNvPr>
                  <p:cNvCxnSpPr>
                    <a:cxnSpLocks/>
                    <a:stCxn id="431" idx="2"/>
                    <a:endCxn id="427" idx="0"/>
                  </p:cNvCxnSpPr>
                  <p:nvPr/>
                </p:nvCxnSpPr>
                <p:spPr>
                  <a:xfrm>
                    <a:off x="2728320" y="4339261"/>
                    <a:ext cx="167216" cy="3207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直线连接符 567">
                    <a:extLst>
                      <a:ext uri="{FF2B5EF4-FFF2-40B4-BE49-F238E27FC236}">
                        <a16:creationId xmlns:a16="http://schemas.microsoft.com/office/drawing/2014/main" id="{2B6F9AE0-4760-FD4A-A753-7C901219B8F1}"/>
                      </a:ext>
                    </a:extLst>
                  </p:cNvPr>
                  <p:cNvCxnSpPr>
                    <a:cxnSpLocks/>
                    <a:stCxn id="434" idx="1"/>
                    <a:endCxn id="427" idx="0"/>
                  </p:cNvCxnSpPr>
                  <p:nvPr/>
                </p:nvCxnSpPr>
                <p:spPr>
                  <a:xfrm flipH="1">
                    <a:off x="2895536" y="4410616"/>
                    <a:ext cx="250351" cy="2493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线连接符 568">
                    <a:extLst>
                      <a:ext uri="{FF2B5EF4-FFF2-40B4-BE49-F238E27FC236}">
                        <a16:creationId xmlns:a16="http://schemas.microsoft.com/office/drawing/2014/main" id="{E8133B09-8C11-4846-BA66-D884DFBADC10}"/>
                      </a:ext>
                    </a:extLst>
                  </p:cNvPr>
                  <p:cNvCxnSpPr>
                    <a:cxnSpLocks/>
                    <a:stCxn id="428" idx="1"/>
                    <a:endCxn id="427" idx="3"/>
                  </p:cNvCxnSpPr>
                  <p:nvPr/>
                </p:nvCxnSpPr>
                <p:spPr>
                  <a:xfrm flipH="1" flipV="1">
                    <a:off x="3003536" y="4732010"/>
                    <a:ext cx="173640" cy="1734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直线连接符 569">
                    <a:extLst>
                      <a:ext uri="{FF2B5EF4-FFF2-40B4-BE49-F238E27FC236}">
                        <a16:creationId xmlns:a16="http://schemas.microsoft.com/office/drawing/2014/main" id="{CED297C0-2FC2-3D44-B5E0-46551399D274}"/>
                      </a:ext>
                    </a:extLst>
                  </p:cNvPr>
                  <p:cNvCxnSpPr>
                    <a:cxnSpLocks/>
                    <a:stCxn id="412" idx="0"/>
                    <a:endCxn id="427" idx="2"/>
                  </p:cNvCxnSpPr>
                  <p:nvPr/>
                </p:nvCxnSpPr>
                <p:spPr>
                  <a:xfrm flipH="1" flipV="1">
                    <a:off x="2895536" y="4804016"/>
                    <a:ext cx="151834" cy="43045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直线连接符 570">
                    <a:extLst>
                      <a:ext uri="{FF2B5EF4-FFF2-40B4-BE49-F238E27FC236}">
                        <a16:creationId xmlns:a16="http://schemas.microsoft.com/office/drawing/2014/main" id="{FF7B8EDB-A152-C544-90C1-E643414A071B}"/>
                      </a:ext>
                    </a:extLst>
                  </p:cNvPr>
                  <p:cNvCxnSpPr>
                    <a:cxnSpLocks/>
                    <a:stCxn id="412" idx="0"/>
                    <a:endCxn id="428" idx="2"/>
                  </p:cNvCxnSpPr>
                  <p:nvPr/>
                </p:nvCxnSpPr>
                <p:spPr>
                  <a:xfrm flipV="1">
                    <a:off x="3047370" y="4977497"/>
                    <a:ext cx="237806" cy="2569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直线连接符 571">
                    <a:extLst>
                      <a:ext uri="{FF2B5EF4-FFF2-40B4-BE49-F238E27FC236}">
                        <a16:creationId xmlns:a16="http://schemas.microsoft.com/office/drawing/2014/main" id="{D684AC8D-AF3F-FB42-8D92-F90DEF202CF1}"/>
                      </a:ext>
                    </a:extLst>
                  </p:cNvPr>
                  <p:cNvCxnSpPr>
                    <a:cxnSpLocks/>
                    <a:stCxn id="426" idx="0"/>
                    <a:endCxn id="425" idx="2"/>
                  </p:cNvCxnSpPr>
                  <p:nvPr/>
                </p:nvCxnSpPr>
                <p:spPr>
                  <a:xfrm flipH="1" flipV="1">
                    <a:off x="2249737" y="4133168"/>
                    <a:ext cx="156339" cy="40409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线连接符 572">
                    <a:extLst>
                      <a:ext uri="{FF2B5EF4-FFF2-40B4-BE49-F238E27FC236}">
                        <a16:creationId xmlns:a16="http://schemas.microsoft.com/office/drawing/2014/main" id="{3F9B8EFE-0853-E54E-BE3E-BEE5BA54B1FC}"/>
                      </a:ext>
                    </a:extLst>
                  </p:cNvPr>
                  <p:cNvCxnSpPr>
                    <a:cxnSpLocks/>
                    <a:stCxn id="405" idx="0"/>
                    <a:endCxn id="425" idx="2"/>
                  </p:cNvCxnSpPr>
                  <p:nvPr/>
                </p:nvCxnSpPr>
                <p:spPr>
                  <a:xfrm flipV="1">
                    <a:off x="2020772" y="4133168"/>
                    <a:ext cx="228965" cy="3043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线连接符 573">
                    <a:extLst>
                      <a:ext uri="{FF2B5EF4-FFF2-40B4-BE49-F238E27FC236}">
                        <a16:creationId xmlns:a16="http://schemas.microsoft.com/office/drawing/2014/main" id="{BADFAD5A-FE74-8C42-864D-4B86D7341D98}"/>
                      </a:ext>
                    </a:extLst>
                  </p:cNvPr>
                  <p:cNvCxnSpPr>
                    <a:cxnSpLocks/>
                    <a:stCxn id="425" idx="3"/>
                    <a:endCxn id="431" idx="1"/>
                  </p:cNvCxnSpPr>
                  <p:nvPr/>
                </p:nvCxnSpPr>
                <p:spPr>
                  <a:xfrm>
                    <a:off x="2357737" y="4061162"/>
                    <a:ext cx="262583" cy="2060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线连接符 574">
                    <a:extLst>
                      <a:ext uri="{FF2B5EF4-FFF2-40B4-BE49-F238E27FC236}">
                        <a16:creationId xmlns:a16="http://schemas.microsoft.com/office/drawing/2014/main" id="{C019F7C7-1DC2-394A-84AE-07D2D35578AE}"/>
                      </a:ext>
                    </a:extLst>
                  </p:cNvPr>
                  <p:cNvCxnSpPr>
                    <a:cxnSpLocks/>
                    <a:stCxn id="405" idx="3"/>
                    <a:endCxn id="426" idx="1"/>
                  </p:cNvCxnSpPr>
                  <p:nvPr/>
                </p:nvCxnSpPr>
                <p:spPr>
                  <a:xfrm>
                    <a:off x="2088222" y="4548434"/>
                    <a:ext cx="209854" cy="608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线连接符 575">
                    <a:extLst>
                      <a:ext uri="{FF2B5EF4-FFF2-40B4-BE49-F238E27FC236}">
                        <a16:creationId xmlns:a16="http://schemas.microsoft.com/office/drawing/2014/main" id="{22A2B471-9CB3-0840-A516-E1E65326192E}"/>
                      </a:ext>
                    </a:extLst>
                  </p:cNvPr>
                  <p:cNvCxnSpPr>
                    <a:cxnSpLocks/>
                    <a:stCxn id="404" idx="0"/>
                    <a:endCxn id="426" idx="1"/>
                  </p:cNvCxnSpPr>
                  <p:nvPr/>
                </p:nvCxnSpPr>
                <p:spPr>
                  <a:xfrm flipV="1">
                    <a:off x="2046790" y="4609265"/>
                    <a:ext cx="251286" cy="27771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直线连接符 576">
                    <a:extLst>
                      <a:ext uri="{FF2B5EF4-FFF2-40B4-BE49-F238E27FC236}">
                        <a16:creationId xmlns:a16="http://schemas.microsoft.com/office/drawing/2014/main" id="{72C00904-8061-0C41-8274-E96EF7219130}"/>
                      </a:ext>
                    </a:extLst>
                  </p:cNvPr>
                  <p:cNvCxnSpPr>
                    <a:cxnSpLocks/>
                    <a:stCxn id="426" idx="3"/>
                    <a:endCxn id="427" idx="1"/>
                  </p:cNvCxnSpPr>
                  <p:nvPr/>
                </p:nvCxnSpPr>
                <p:spPr>
                  <a:xfrm>
                    <a:off x="2514076" y="4609265"/>
                    <a:ext cx="273460" cy="12274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线连接符 577">
                    <a:extLst>
                      <a:ext uri="{FF2B5EF4-FFF2-40B4-BE49-F238E27FC236}">
                        <a16:creationId xmlns:a16="http://schemas.microsoft.com/office/drawing/2014/main" id="{53E64445-622D-5A42-91EA-91B57657C593}"/>
                      </a:ext>
                    </a:extLst>
                  </p:cNvPr>
                  <p:cNvCxnSpPr>
                    <a:cxnSpLocks/>
                    <a:stCxn id="431" idx="2"/>
                    <a:endCxn id="426" idx="0"/>
                  </p:cNvCxnSpPr>
                  <p:nvPr/>
                </p:nvCxnSpPr>
                <p:spPr>
                  <a:xfrm flipH="1">
                    <a:off x="2406076" y="4339261"/>
                    <a:ext cx="322244" cy="1979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直线连接符 578">
                    <a:extLst>
                      <a:ext uri="{FF2B5EF4-FFF2-40B4-BE49-F238E27FC236}">
                        <a16:creationId xmlns:a16="http://schemas.microsoft.com/office/drawing/2014/main" id="{360F4130-62BD-E64B-980D-2AFB5C030A88}"/>
                      </a:ext>
                    </a:extLst>
                  </p:cNvPr>
                  <p:cNvCxnSpPr>
                    <a:cxnSpLocks/>
                    <a:stCxn id="426" idx="2"/>
                    <a:endCxn id="410" idx="0"/>
                  </p:cNvCxnSpPr>
                  <p:nvPr/>
                </p:nvCxnSpPr>
                <p:spPr>
                  <a:xfrm>
                    <a:off x="2406076" y="4681271"/>
                    <a:ext cx="150567" cy="292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线连接符 579">
                    <a:extLst>
                      <a:ext uri="{FF2B5EF4-FFF2-40B4-BE49-F238E27FC236}">
                        <a16:creationId xmlns:a16="http://schemas.microsoft.com/office/drawing/2014/main" id="{27BB9964-5245-A44D-B5A0-21A4CD768CC1}"/>
                      </a:ext>
                    </a:extLst>
                  </p:cNvPr>
                  <p:cNvCxnSpPr>
                    <a:cxnSpLocks/>
                    <a:stCxn id="427" idx="1"/>
                    <a:endCxn id="410" idx="0"/>
                  </p:cNvCxnSpPr>
                  <p:nvPr/>
                </p:nvCxnSpPr>
                <p:spPr>
                  <a:xfrm flipH="1">
                    <a:off x="2556643" y="4732010"/>
                    <a:ext cx="230893" cy="2416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线连接符 580">
                    <a:extLst>
                      <a:ext uri="{FF2B5EF4-FFF2-40B4-BE49-F238E27FC236}">
                        <a16:creationId xmlns:a16="http://schemas.microsoft.com/office/drawing/2014/main" id="{A644F1E9-9DD9-7240-AC42-AD7DFF3DF403}"/>
                      </a:ext>
                    </a:extLst>
                  </p:cNvPr>
                  <p:cNvCxnSpPr>
                    <a:cxnSpLocks/>
                    <a:stCxn id="408" idx="0"/>
                    <a:endCxn id="407" idx="1"/>
                  </p:cNvCxnSpPr>
                  <p:nvPr/>
                </p:nvCxnSpPr>
                <p:spPr>
                  <a:xfrm flipV="1">
                    <a:off x="2249737" y="1676918"/>
                    <a:ext cx="238912" cy="2725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10BAA4-00A3-8D49-88A9-3B2C60EF88BF}"/>
                </a:ext>
              </a:extLst>
            </p:cNvPr>
            <p:cNvGrpSpPr/>
            <p:nvPr/>
          </p:nvGrpSpPr>
          <p:grpSpPr>
            <a:xfrm>
              <a:off x="-2030780" y="3180426"/>
              <a:ext cx="5039603" cy="3082710"/>
              <a:chOff x="3470300" y="0"/>
              <a:chExt cx="5039603" cy="3082710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129B6B18-0BA9-3C4F-A58B-E2CE388AE9E3}"/>
                  </a:ext>
                </a:extLst>
              </p:cNvPr>
              <p:cNvSpPr/>
              <p:nvPr/>
            </p:nvSpPr>
            <p:spPr>
              <a:xfrm rot="20040000">
                <a:off x="4348159" y="32634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5" name="矩形 584">
                <a:extLst>
                  <a:ext uri="{FF2B5EF4-FFF2-40B4-BE49-F238E27FC236}">
                    <a16:creationId xmlns:a16="http://schemas.microsoft.com/office/drawing/2014/main" id="{2F87A05C-4936-1847-9E33-618ED0BFEFD2}"/>
                  </a:ext>
                </a:extLst>
              </p:cNvPr>
              <p:cNvSpPr/>
              <p:nvPr/>
            </p:nvSpPr>
            <p:spPr>
              <a:xfrm rot="19380000">
                <a:off x="3850856" y="6595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6" name="矩形 585">
                <a:extLst>
                  <a:ext uri="{FF2B5EF4-FFF2-40B4-BE49-F238E27FC236}">
                    <a16:creationId xmlns:a16="http://schemas.microsoft.com/office/drawing/2014/main" id="{F6367FD2-0DAD-F64F-A374-E96E9C8B875D}"/>
                  </a:ext>
                </a:extLst>
              </p:cNvPr>
              <p:cNvSpPr/>
              <p:nvPr/>
            </p:nvSpPr>
            <p:spPr>
              <a:xfrm rot="18600000">
                <a:off x="3434290" y="1081921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7" name="矩形 586">
                <a:extLst>
                  <a:ext uri="{FF2B5EF4-FFF2-40B4-BE49-F238E27FC236}">
                    <a16:creationId xmlns:a16="http://schemas.microsoft.com/office/drawing/2014/main" id="{9A7EEADF-5088-7D47-AF56-E329C63FAA22}"/>
                  </a:ext>
                </a:extLst>
              </p:cNvPr>
              <p:cNvSpPr/>
              <p:nvPr/>
            </p:nvSpPr>
            <p:spPr>
              <a:xfrm rot="20520000">
                <a:off x="4908082" y="9571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F7284990-A027-3149-AB7C-BB66C2C2079E}"/>
                  </a:ext>
                </a:extLst>
              </p:cNvPr>
              <p:cNvSpPr/>
              <p:nvPr/>
            </p:nvSpPr>
            <p:spPr>
              <a:xfrm>
                <a:off x="5513041" y="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9" name="矩形 588">
                <a:extLst>
                  <a:ext uri="{FF2B5EF4-FFF2-40B4-BE49-F238E27FC236}">
                    <a16:creationId xmlns:a16="http://schemas.microsoft.com/office/drawing/2014/main" id="{C329C2BD-6522-B246-84BE-5151C02B400E}"/>
                  </a:ext>
                </a:extLst>
              </p:cNvPr>
              <p:cNvSpPr/>
              <p:nvPr/>
            </p:nvSpPr>
            <p:spPr>
              <a:xfrm rot="720000">
                <a:off x="6130307" y="27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30C1CD79-7081-B142-B3FF-472D202251ED}"/>
                  </a:ext>
                </a:extLst>
              </p:cNvPr>
              <p:cNvSpPr/>
              <p:nvPr/>
            </p:nvSpPr>
            <p:spPr>
              <a:xfrm rot="1320000">
                <a:off x="6716791" y="21020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B3897B34-85FD-3F4A-81F2-1EA56BC5AFB9}"/>
                  </a:ext>
                </a:extLst>
              </p:cNvPr>
              <p:cNvSpPr/>
              <p:nvPr/>
            </p:nvSpPr>
            <p:spPr>
              <a:xfrm rot="2340000">
                <a:off x="7261334" y="4965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2" name="矩形 591">
                <a:extLst>
                  <a:ext uri="{FF2B5EF4-FFF2-40B4-BE49-F238E27FC236}">
                    <a16:creationId xmlns:a16="http://schemas.microsoft.com/office/drawing/2014/main" id="{F0D18B2A-B627-E44D-B632-CCB967720D3A}"/>
                  </a:ext>
                </a:extLst>
              </p:cNvPr>
              <p:cNvSpPr/>
              <p:nvPr/>
            </p:nvSpPr>
            <p:spPr>
              <a:xfrm rot="2400000">
                <a:off x="7704670" y="8681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94B47563-C178-C942-A1E8-1C771CDCFBD5}"/>
                  </a:ext>
                </a:extLst>
              </p:cNvPr>
              <p:cNvSpPr/>
              <p:nvPr/>
            </p:nvSpPr>
            <p:spPr>
              <a:xfrm>
                <a:off x="4348160" y="73976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4" name="矩形 593">
                <a:extLst>
                  <a:ext uri="{FF2B5EF4-FFF2-40B4-BE49-F238E27FC236}">
                    <a16:creationId xmlns:a16="http://schemas.microsoft.com/office/drawing/2014/main" id="{6E29BDF6-B418-6342-A30E-1C6AE703F7A7}"/>
                  </a:ext>
                </a:extLst>
              </p:cNvPr>
              <p:cNvSpPr/>
              <p:nvPr/>
            </p:nvSpPr>
            <p:spPr>
              <a:xfrm>
                <a:off x="4800545" y="5905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12B5234E-06B6-5545-AB52-1C452BAE8205}"/>
                  </a:ext>
                </a:extLst>
              </p:cNvPr>
              <p:cNvSpPr/>
              <p:nvPr/>
            </p:nvSpPr>
            <p:spPr>
              <a:xfrm>
                <a:off x="5222627" y="43191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54319EE6-367A-7848-8EE8-9296E99FCDBE}"/>
                  </a:ext>
                </a:extLst>
              </p:cNvPr>
              <p:cNvSpPr/>
              <p:nvPr/>
            </p:nvSpPr>
            <p:spPr>
              <a:xfrm>
                <a:off x="5667833" y="5336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7" name="矩形 596">
                <a:extLst>
                  <a:ext uri="{FF2B5EF4-FFF2-40B4-BE49-F238E27FC236}">
                    <a16:creationId xmlns:a16="http://schemas.microsoft.com/office/drawing/2014/main" id="{C62BBB0A-4647-D442-AE92-658D7633B80A}"/>
                  </a:ext>
                </a:extLst>
              </p:cNvPr>
              <p:cNvSpPr/>
              <p:nvPr/>
            </p:nvSpPr>
            <p:spPr>
              <a:xfrm>
                <a:off x="6333390" y="6521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4B16F05B-718E-AC46-954E-6A61D176A0CB}"/>
                  </a:ext>
                </a:extLst>
              </p:cNvPr>
              <p:cNvSpPr/>
              <p:nvPr/>
            </p:nvSpPr>
            <p:spPr>
              <a:xfrm>
                <a:off x="6843899" y="6321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9" name="矩形 598">
                <a:extLst>
                  <a:ext uri="{FF2B5EF4-FFF2-40B4-BE49-F238E27FC236}">
                    <a16:creationId xmlns:a16="http://schemas.microsoft.com/office/drawing/2014/main" id="{31CB087E-F5B3-DD44-BEC4-1D0B4E29231C}"/>
                  </a:ext>
                </a:extLst>
              </p:cNvPr>
              <p:cNvSpPr/>
              <p:nvPr/>
            </p:nvSpPr>
            <p:spPr>
              <a:xfrm>
                <a:off x="7230783" y="99488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A80F494-2A8E-4D49-AA91-69C3BF4F32F9}"/>
                  </a:ext>
                </a:extLst>
              </p:cNvPr>
              <p:cNvSpPr/>
              <p:nvPr/>
            </p:nvSpPr>
            <p:spPr>
              <a:xfrm rot="3660000">
                <a:off x="8096830" y="138221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1" name="矩形 600">
                <a:extLst>
                  <a:ext uri="{FF2B5EF4-FFF2-40B4-BE49-F238E27FC236}">
                    <a16:creationId xmlns:a16="http://schemas.microsoft.com/office/drawing/2014/main" id="{D74A6958-A5D0-3444-81F6-503CE8D82F9F}"/>
                  </a:ext>
                </a:extLst>
              </p:cNvPr>
              <p:cNvSpPr/>
              <p:nvPr/>
            </p:nvSpPr>
            <p:spPr>
              <a:xfrm rot="4080000">
                <a:off x="8329893" y="1873159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4FFCC49B-6F16-3E44-BA2A-34782D247ABD}"/>
                  </a:ext>
                </a:extLst>
              </p:cNvPr>
              <p:cNvSpPr/>
              <p:nvPr/>
            </p:nvSpPr>
            <p:spPr>
              <a:xfrm>
                <a:off x="4098159" y="113971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85364760-28C6-AC43-AD37-E6AB6E447196}"/>
                  </a:ext>
                </a:extLst>
              </p:cNvPr>
              <p:cNvSpPr/>
              <p:nvPr/>
            </p:nvSpPr>
            <p:spPr>
              <a:xfrm>
                <a:off x="3713950" y="165953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2BA541B-0DA6-3A4B-B884-E9F35FC45771}"/>
                  </a:ext>
                </a:extLst>
              </p:cNvPr>
              <p:cNvSpPr/>
              <p:nvPr/>
            </p:nvSpPr>
            <p:spPr>
              <a:xfrm>
                <a:off x="4587598" y="9927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0DEE63EE-261B-2749-AD77-A268EE36B4C5}"/>
                  </a:ext>
                </a:extLst>
              </p:cNvPr>
              <p:cNvSpPr/>
              <p:nvPr/>
            </p:nvSpPr>
            <p:spPr>
              <a:xfrm>
                <a:off x="5284788" y="75632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72F3F0A6-CAC8-DD4B-BF49-B1A161B6A80C}"/>
                  </a:ext>
                </a:extLst>
              </p:cNvPr>
              <p:cNvSpPr/>
              <p:nvPr/>
            </p:nvSpPr>
            <p:spPr>
              <a:xfrm>
                <a:off x="4960788" y="105484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3E1AC191-96EC-D241-90BD-ECA463C17A51}"/>
                  </a:ext>
                </a:extLst>
              </p:cNvPr>
              <p:cNvSpPr/>
              <p:nvPr/>
            </p:nvSpPr>
            <p:spPr>
              <a:xfrm rot="1260000">
                <a:off x="5882369" y="9894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36A7A4FA-3A64-3F4B-9B78-20E8F8E02433}"/>
                  </a:ext>
                </a:extLst>
              </p:cNvPr>
              <p:cNvSpPr/>
              <p:nvPr/>
            </p:nvSpPr>
            <p:spPr>
              <a:xfrm>
                <a:off x="5459954" y="103195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0D483FEA-40F8-FD48-87F6-D2DA25D0E65C}"/>
                  </a:ext>
                </a:extLst>
              </p:cNvPr>
              <p:cNvSpPr/>
              <p:nvPr/>
            </p:nvSpPr>
            <p:spPr>
              <a:xfrm>
                <a:off x="4656892" y="136231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0" name="矩形 609">
                <a:extLst>
                  <a:ext uri="{FF2B5EF4-FFF2-40B4-BE49-F238E27FC236}">
                    <a16:creationId xmlns:a16="http://schemas.microsoft.com/office/drawing/2014/main" id="{CB0C6A40-B2A4-B042-A024-77EA4AB8B2C2}"/>
                  </a:ext>
                </a:extLst>
              </p:cNvPr>
              <p:cNvSpPr/>
              <p:nvPr/>
            </p:nvSpPr>
            <p:spPr>
              <a:xfrm>
                <a:off x="4309980" y="170685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ABE6F1B3-941B-1646-AF62-3A89230C50E8}"/>
                  </a:ext>
                </a:extLst>
              </p:cNvPr>
              <p:cNvSpPr/>
              <p:nvPr/>
            </p:nvSpPr>
            <p:spPr>
              <a:xfrm>
                <a:off x="6668360" y="10032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</a:p>
            </p:txBody>
          </p:sp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89F7E7BC-F91B-9A4C-A05B-FE514B66FFAC}"/>
                  </a:ext>
                </a:extLst>
              </p:cNvPr>
              <p:cNvSpPr/>
              <p:nvPr/>
            </p:nvSpPr>
            <p:spPr>
              <a:xfrm>
                <a:off x="7646818" y="129034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BFB0794E-DE36-F44F-B543-D7C5BF702159}"/>
                  </a:ext>
                </a:extLst>
              </p:cNvPr>
              <p:cNvSpPr/>
              <p:nvPr/>
            </p:nvSpPr>
            <p:spPr>
              <a:xfrm>
                <a:off x="7681047" y="176173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27CCB07E-B533-624B-AF8E-6D5F076259D3}"/>
                  </a:ext>
                </a:extLst>
              </p:cNvPr>
              <p:cNvSpPr/>
              <p:nvPr/>
            </p:nvSpPr>
            <p:spPr>
              <a:xfrm>
                <a:off x="7786777" y="225139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5" name="矩形 614">
                <a:extLst>
                  <a:ext uri="{FF2B5EF4-FFF2-40B4-BE49-F238E27FC236}">
                    <a16:creationId xmlns:a16="http://schemas.microsoft.com/office/drawing/2014/main" id="{12E8D52A-EB19-4944-A8FE-29F35DD3CA29}"/>
                  </a:ext>
                </a:extLst>
              </p:cNvPr>
              <p:cNvSpPr/>
              <p:nvPr/>
            </p:nvSpPr>
            <p:spPr>
              <a:xfrm>
                <a:off x="5168746" y="14489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BD8782-CDFA-534E-AEF0-5687E182C945}"/>
                  </a:ext>
                </a:extLst>
              </p:cNvPr>
              <p:cNvSpPr/>
              <p:nvPr/>
            </p:nvSpPr>
            <p:spPr>
              <a:xfrm>
                <a:off x="6340684" y="12376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8A9A4E3-03F0-AA40-896C-45B0BE55D779}"/>
                  </a:ext>
                </a:extLst>
              </p:cNvPr>
              <p:cNvSpPr/>
              <p:nvPr/>
            </p:nvSpPr>
            <p:spPr>
              <a:xfrm>
                <a:off x="5727694" y="1437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8" name="矩形 617">
                <a:extLst>
                  <a:ext uri="{FF2B5EF4-FFF2-40B4-BE49-F238E27FC236}">
                    <a16:creationId xmlns:a16="http://schemas.microsoft.com/office/drawing/2014/main" id="{E6D2AECF-E85E-D345-9D2D-B32E35447099}"/>
                  </a:ext>
                </a:extLst>
              </p:cNvPr>
              <p:cNvSpPr/>
              <p:nvPr/>
            </p:nvSpPr>
            <p:spPr>
              <a:xfrm>
                <a:off x="6874696" y="13393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93EB13CA-8848-954E-B3FD-ADC9A58FAA6B}"/>
                  </a:ext>
                </a:extLst>
              </p:cNvPr>
              <p:cNvSpPr/>
              <p:nvPr/>
            </p:nvSpPr>
            <p:spPr>
              <a:xfrm>
                <a:off x="7314559" y="143587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7A4019DB-F783-CC4C-864C-816448D3FBA2}"/>
                  </a:ext>
                </a:extLst>
              </p:cNvPr>
              <p:cNvSpPr/>
              <p:nvPr/>
            </p:nvSpPr>
            <p:spPr>
              <a:xfrm>
                <a:off x="7134725" y="17428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B81B6F4C-9D62-834D-9F3A-C2CB10C2D3F5}"/>
                  </a:ext>
                </a:extLst>
              </p:cNvPr>
              <p:cNvSpPr/>
              <p:nvPr/>
            </p:nvSpPr>
            <p:spPr>
              <a:xfrm>
                <a:off x="6677502" y="17207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411B9956-5D7D-B643-9CE8-4AE3C5F2AB76}"/>
                  </a:ext>
                </a:extLst>
              </p:cNvPr>
              <p:cNvSpPr/>
              <p:nvPr/>
            </p:nvSpPr>
            <p:spPr>
              <a:xfrm>
                <a:off x="6200063" y="169566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1260D4C-AA44-D845-A1B5-3159B402DF5A}"/>
                  </a:ext>
                </a:extLst>
              </p:cNvPr>
              <p:cNvSpPr/>
              <p:nvPr/>
            </p:nvSpPr>
            <p:spPr>
              <a:xfrm>
                <a:off x="4857076" y="18140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92E0EF78-53BB-734D-89C5-A29C78D3599D}"/>
                  </a:ext>
                </a:extLst>
              </p:cNvPr>
              <p:cNvSpPr/>
              <p:nvPr/>
            </p:nvSpPr>
            <p:spPr>
              <a:xfrm rot="1140000">
                <a:off x="4511285" y="215078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39DC8156-E24B-2143-B14B-0DDD013AD736}"/>
                  </a:ext>
                </a:extLst>
              </p:cNvPr>
              <p:cNvSpPr/>
              <p:nvPr/>
            </p:nvSpPr>
            <p:spPr>
              <a:xfrm rot="660000">
                <a:off x="5025094" y="222790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3D4E6580-AC66-3D4B-8168-AB92A9D544F5}"/>
                  </a:ext>
                </a:extLst>
              </p:cNvPr>
              <p:cNvSpPr/>
              <p:nvPr/>
            </p:nvSpPr>
            <p:spPr>
              <a:xfrm rot="1200000">
                <a:off x="5396280" y="186029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6A041BB8-9D10-9044-8E9C-74BABF90EAE8}"/>
                  </a:ext>
                </a:extLst>
              </p:cNvPr>
              <p:cNvSpPr/>
              <p:nvPr/>
            </p:nvSpPr>
            <p:spPr>
              <a:xfrm>
                <a:off x="5222333" y="271852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8" name="矩形 627">
                <a:extLst>
                  <a:ext uri="{FF2B5EF4-FFF2-40B4-BE49-F238E27FC236}">
                    <a16:creationId xmlns:a16="http://schemas.microsoft.com/office/drawing/2014/main" id="{76B884B1-C311-E847-81BC-8AB3F554F848}"/>
                  </a:ext>
                </a:extLst>
              </p:cNvPr>
              <p:cNvSpPr/>
              <p:nvPr/>
            </p:nvSpPr>
            <p:spPr>
              <a:xfrm>
                <a:off x="7375601" y="20524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6AF7F37D-6FAA-9344-9C82-588C82BDD2C4}"/>
                  </a:ext>
                </a:extLst>
              </p:cNvPr>
              <p:cNvSpPr/>
              <p:nvPr/>
            </p:nvSpPr>
            <p:spPr>
              <a:xfrm rot="1860000">
                <a:off x="7307058" y="248131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7EBDCD3F-0962-3E4C-8BB8-7E8B7AA7B258}"/>
                  </a:ext>
                </a:extLst>
              </p:cNvPr>
              <p:cNvSpPr/>
              <p:nvPr/>
            </p:nvSpPr>
            <p:spPr>
              <a:xfrm rot="1020000">
                <a:off x="5900095" y="1998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1" name="矩形 630">
                <a:extLst>
                  <a:ext uri="{FF2B5EF4-FFF2-40B4-BE49-F238E27FC236}">
                    <a16:creationId xmlns:a16="http://schemas.microsoft.com/office/drawing/2014/main" id="{0BCA00B7-3969-D94E-AE49-ED61342BEDE7}"/>
                  </a:ext>
                </a:extLst>
              </p:cNvPr>
              <p:cNvSpPr/>
              <p:nvPr/>
            </p:nvSpPr>
            <p:spPr>
              <a:xfrm rot="480000">
                <a:off x="6413105" y="2085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2" name="矩形 631">
                <a:extLst>
                  <a:ext uri="{FF2B5EF4-FFF2-40B4-BE49-F238E27FC236}">
                    <a16:creationId xmlns:a16="http://schemas.microsoft.com/office/drawing/2014/main" id="{8766E824-C7CE-D54C-A2AB-4541F739840B}"/>
                  </a:ext>
                </a:extLst>
              </p:cNvPr>
              <p:cNvSpPr/>
              <p:nvPr/>
            </p:nvSpPr>
            <p:spPr>
              <a:xfrm rot="960000">
                <a:off x="5537008" y="236966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F2A64B49-9487-1442-9292-BFA16C9C5887}"/>
                  </a:ext>
                </a:extLst>
              </p:cNvPr>
              <p:cNvSpPr/>
              <p:nvPr/>
            </p:nvSpPr>
            <p:spPr>
              <a:xfrm>
                <a:off x="6911633" y="208078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4" name="矩形 633">
                <a:extLst>
                  <a:ext uri="{FF2B5EF4-FFF2-40B4-BE49-F238E27FC236}">
                    <a16:creationId xmlns:a16="http://schemas.microsoft.com/office/drawing/2014/main" id="{527182B3-7787-3A49-A189-326BA0E6D71A}"/>
                  </a:ext>
                </a:extLst>
              </p:cNvPr>
              <p:cNvSpPr/>
              <p:nvPr/>
            </p:nvSpPr>
            <p:spPr>
              <a:xfrm>
                <a:off x="6691674" y="25949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40036C8-3587-6740-89D5-FC585A214576}"/>
                  </a:ext>
                </a:extLst>
              </p:cNvPr>
              <p:cNvSpPr/>
              <p:nvPr/>
            </p:nvSpPr>
            <p:spPr>
              <a:xfrm rot="660000">
                <a:off x="6056962" y="24638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27FD9DC9-3477-0E43-8FE0-F8F087854AB4}"/>
                  </a:ext>
                </a:extLst>
              </p:cNvPr>
              <p:cNvSpPr/>
              <p:nvPr/>
            </p:nvSpPr>
            <p:spPr>
              <a:xfrm>
                <a:off x="5716465" y="2822539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12C71D30-F6BC-6241-A922-1872306345E4}"/>
                  </a:ext>
                </a:extLst>
              </p:cNvPr>
              <p:cNvSpPr/>
              <p:nvPr/>
            </p:nvSpPr>
            <p:spPr>
              <a:xfrm rot="1320000">
                <a:off x="6216478" y="293869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638" name="直线连接符 637">
                <a:extLst>
                  <a:ext uri="{FF2B5EF4-FFF2-40B4-BE49-F238E27FC236}">
                    <a16:creationId xmlns:a16="http://schemas.microsoft.com/office/drawing/2014/main" id="{98414827-6307-1742-B8D6-B8ED3F853F21}"/>
                  </a:ext>
                </a:extLst>
              </p:cNvPr>
              <p:cNvCxnSpPr>
                <a:cxnSpLocks/>
                <a:stCxn id="588" idx="3"/>
                <a:endCxn id="589" idx="1"/>
              </p:cNvCxnSpPr>
              <p:nvPr/>
            </p:nvCxnSpPr>
            <p:spPr>
              <a:xfrm>
                <a:off x="5729041" y="72007"/>
                <a:ext cx="403626" cy="53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638">
                <a:extLst>
                  <a:ext uri="{FF2B5EF4-FFF2-40B4-BE49-F238E27FC236}">
                    <a16:creationId xmlns:a16="http://schemas.microsoft.com/office/drawing/2014/main" id="{4CC621B5-1BBD-5B48-97FC-4C20D5FBC344}"/>
                  </a:ext>
                </a:extLst>
              </p:cNvPr>
              <p:cNvCxnSpPr>
                <a:cxnSpLocks/>
                <a:stCxn id="590" idx="3"/>
                <a:endCxn id="591" idx="1"/>
              </p:cNvCxnSpPr>
              <p:nvPr/>
            </p:nvCxnSpPr>
            <p:spPr>
              <a:xfrm>
                <a:off x="6924927" y="322673"/>
                <a:ext cx="360475" cy="177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639">
                <a:extLst>
                  <a:ext uri="{FF2B5EF4-FFF2-40B4-BE49-F238E27FC236}">
                    <a16:creationId xmlns:a16="http://schemas.microsoft.com/office/drawing/2014/main" id="{597EFBC5-1DAE-6642-BA65-CA9AD5E490A2}"/>
                  </a:ext>
                </a:extLst>
              </p:cNvPr>
              <p:cNvCxnSpPr>
                <a:cxnSpLocks/>
                <a:stCxn id="589" idx="3"/>
                <a:endCxn id="590" idx="1"/>
              </p:cNvCxnSpPr>
              <p:nvPr/>
            </p:nvCxnSpPr>
            <p:spPr>
              <a:xfrm>
                <a:off x="6343947" y="122296"/>
                <a:ext cx="380708" cy="1194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640">
                <a:extLst>
                  <a:ext uri="{FF2B5EF4-FFF2-40B4-BE49-F238E27FC236}">
                    <a16:creationId xmlns:a16="http://schemas.microsoft.com/office/drawing/2014/main" id="{BFA32EE3-3DF4-D04B-8143-C6C55F834C9F}"/>
                  </a:ext>
                </a:extLst>
              </p:cNvPr>
              <p:cNvCxnSpPr>
                <a:cxnSpLocks/>
                <a:stCxn id="591" idx="3"/>
                <a:endCxn id="592" idx="1"/>
              </p:cNvCxnSpPr>
              <p:nvPr/>
            </p:nvCxnSpPr>
            <p:spPr>
              <a:xfrm>
                <a:off x="7453265" y="636568"/>
                <a:ext cx="276672" cy="2341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641">
                <a:extLst>
                  <a:ext uri="{FF2B5EF4-FFF2-40B4-BE49-F238E27FC236}">
                    <a16:creationId xmlns:a16="http://schemas.microsoft.com/office/drawing/2014/main" id="{729A985D-06A5-1047-8EF6-4B6CBA6C02CE}"/>
                  </a:ext>
                </a:extLst>
              </p:cNvPr>
              <p:cNvCxnSpPr>
                <a:cxnSpLocks/>
                <a:stCxn id="592" idx="3"/>
                <a:endCxn id="600" idx="1"/>
              </p:cNvCxnSpPr>
              <p:nvPr/>
            </p:nvCxnSpPr>
            <p:spPr>
              <a:xfrm>
                <a:off x="7895402" y="1009562"/>
                <a:ext cx="257074" cy="3501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642">
                <a:extLst>
                  <a:ext uri="{FF2B5EF4-FFF2-40B4-BE49-F238E27FC236}">
                    <a16:creationId xmlns:a16="http://schemas.microsoft.com/office/drawing/2014/main" id="{9A257F95-CA55-9240-BA31-4F41B51DD4B5}"/>
                  </a:ext>
                </a:extLst>
              </p:cNvPr>
              <p:cNvCxnSpPr>
                <a:cxnSpLocks/>
                <a:stCxn id="600" idx="3"/>
                <a:endCxn id="601" idx="1"/>
              </p:cNvCxnSpPr>
              <p:nvPr/>
            </p:nvCxnSpPr>
            <p:spPr>
              <a:xfrm>
                <a:off x="8257204" y="1548682"/>
                <a:ext cx="140238" cy="296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线连接符 643">
                <a:extLst>
                  <a:ext uri="{FF2B5EF4-FFF2-40B4-BE49-F238E27FC236}">
                    <a16:creationId xmlns:a16="http://schemas.microsoft.com/office/drawing/2014/main" id="{75AF796C-FC1A-1845-9E64-0B38027ACFB7}"/>
                  </a:ext>
                </a:extLst>
              </p:cNvPr>
              <p:cNvCxnSpPr>
                <a:cxnSpLocks/>
                <a:stCxn id="587" idx="3"/>
                <a:endCxn id="588" idx="1"/>
              </p:cNvCxnSpPr>
              <p:nvPr/>
            </p:nvCxnSpPr>
            <p:spPr>
              <a:xfrm flipV="1">
                <a:off x="5118796" y="72007"/>
                <a:ext cx="394245" cy="623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线连接符 644">
                <a:extLst>
                  <a:ext uri="{FF2B5EF4-FFF2-40B4-BE49-F238E27FC236}">
                    <a16:creationId xmlns:a16="http://schemas.microsoft.com/office/drawing/2014/main" id="{54D1AD69-E382-2B40-BC68-7F9CA992166B}"/>
                  </a:ext>
                </a:extLst>
              </p:cNvPr>
              <p:cNvCxnSpPr>
                <a:cxnSpLocks/>
                <a:stCxn id="588" idx="2"/>
                <a:endCxn id="595" idx="0"/>
              </p:cNvCxnSpPr>
              <p:nvPr/>
            </p:nvCxnSpPr>
            <p:spPr>
              <a:xfrm flipH="1">
                <a:off x="5330627" y="144013"/>
                <a:ext cx="290414" cy="2879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645">
                <a:extLst>
                  <a:ext uri="{FF2B5EF4-FFF2-40B4-BE49-F238E27FC236}">
                    <a16:creationId xmlns:a16="http://schemas.microsoft.com/office/drawing/2014/main" id="{71DC9913-0BDF-B146-8E56-0711D4508B5E}"/>
                  </a:ext>
                </a:extLst>
              </p:cNvPr>
              <p:cNvCxnSpPr>
                <a:cxnSpLocks/>
                <a:stCxn id="585" idx="3"/>
                <a:endCxn id="584" idx="1"/>
              </p:cNvCxnSpPr>
              <p:nvPr/>
            </p:nvCxnSpPr>
            <p:spPr>
              <a:xfrm flipV="1">
                <a:off x="4045109" y="445699"/>
                <a:ext cx="313980" cy="2209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646">
                <a:extLst>
                  <a:ext uri="{FF2B5EF4-FFF2-40B4-BE49-F238E27FC236}">
                    <a16:creationId xmlns:a16="http://schemas.microsoft.com/office/drawing/2014/main" id="{026E9C32-A8F0-9B4D-9A12-8ECF1F9EA1B0}"/>
                  </a:ext>
                </a:extLst>
              </p:cNvPr>
              <p:cNvCxnSpPr>
                <a:cxnSpLocks/>
                <a:stCxn id="584" idx="3"/>
                <a:endCxn id="587" idx="1"/>
              </p:cNvCxnSpPr>
              <p:nvPr/>
            </p:nvCxnSpPr>
            <p:spPr>
              <a:xfrm flipV="1">
                <a:off x="4553229" y="201094"/>
                <a:ext cx="360139" cy="1499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647">
                <a:extLst>
                  <a:ext uri="{FF2B5EF4-FFF2-40B4-BE49-F238E27FC236}">
                    <a16:creationId xmlns:a16="http://schemas.microsoft.com/office/drawing/2014/main" id="{A735085A-4B55-2945-9C8F-E2DD3172E4C7}"/>
                  </a:ext>
                </a:extLst>
              </p:cNvPr>
              <p:cNvCxnSpPr>
                <a:cxnSpLocks/>
                <a:stCxn id="586" idx="3"/>
                <a:endCxn id="585" idx="1"/>
              </p:cNvCxnSpPr>
              <p:nvPr/>
            </p:nvCxnSpPr>
            <p:spPr>
              <a:xfrm flipV="1">
                <a:off x="3611727" y="796601"/>
                <a:ext cx="260877" cy="27458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648">
                <a:extLst>
                  <a:ext uri="{FF2B5EF4-FFF2-40B4-BE49-F238E27FC236}">
                    <a16:creationId xmlns:a16="http://schemas.microsoft.com/office/drawing/2014/main" id="{BABE5B13-DB6F-7246-91D5-354D82F7C4FB}"/>
                  </a:ext>
                </a:extLst>
              </p:cNvPr>
              <p:cNvCxnSpPr>
                <a:cxnSpLocks/>
                <a:stCxn id="587" idx="2"/>
                <a:endCxn id="595" idx="0"/>
              </p:cNvCxnSpPr>
              <p:nvPr/>
            </p:nvCxnSpPr>
            <p:spPr>
              <a:xfrm>
                <a:off x="5038333" y="236202"/>
                <a:ext cx="292294" cy="19571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649">
                <a:extLst>
                  <a:ext uri="{FF2B5EF4-FFF2-40B4-BE49-F238E27FC236}">
                    <a16:creationId xmlns:a16="http://schemas.microsoft.com/office/drawing/2014/main" id="{19ACBC5E-CB1C-F241-A218-6E910CFFB6A2}"/>
                  </a:ext>
                </a:extLst>
              </p:cNvPr>
              <p:cNvCxnSpPr>
                <a:cxnSpLocks/>
                <a:stCxn id="587" idx="2"/>
                <a:endCxn id="594" idx="0"/>
              </p:cNvCxnSpPr>
              <p:nvPr/>
            </p:nvCxnSpPr>
            <p:spPr>
              <a:xfrm flipH="1">
                <a:off x="4908545" y="236202"/>
                <a:ext cx="129788" cy="354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650">
                <a:extLst>
                  <a:ext uri="{FF2B5EF4-FFF2-40B4-BE49-F238E27FC236}">
                    <a16:creationId xmlns:a16="http://schemas.microsoft.com/office/drawing/2014/main" id="{2D0D5410-D503-6A47-BBB3-A81BE66CAFDA}"/>
                  </a:ext>
                </a:extLst>
              </p:cNvPr>
              <p:cNvCxnSpPr>
                <a:cxnSpLocks/>
                <a:stCxn id="588" idx="2"/>
                <a:endCxn id="596" idx="0"/>
              </p:cNvCxnSpPr>
              <p:nvPr/>
            </p:nvCxnSpPr>
            <p:spPr>
              <a:xfrm>
                <a:off x="5621041" y="144013"/>
                <a:ext cx="154792" cy="3896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651">
                <a:extLst>
                  <a:ext uri="{FF2B5EF4-FFF2-40B4-BE49-F238E27FC236}">
                    <a16:creationId xmlns:a16="http://schemas.microsoft.com/office/drawing/2014/main" id="{485E2DF7-136D-1048-8EC4-D2ECD2F06DC3}"/>
                  </a:ext>
                </a:extLst>
              </p:cNvPr>
              <p:cNvCxnSpPr>
                <a:cxnSpLocks/>
                <a:stCxn id="589" idx="2"/>
                <a:endCxn id="596" idx="0"/>
              </p:cNvCxnSpPr>
              <p:nvPr/>
            </p:nvCxnSpPr>
            <p:spPr>
              <a:xfrm flipH="1">
                <a:off x="5775833" y="170274"/>
                <a:ext cx="447503" cy="3633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652">
                <a:extLst>
                  <a:ext uri="{FF2B5EF4-FFF2-40B4-BE49-F238E27FC236}">
                    <a16:creationId xmlns:a16="http://schemas.microsoft.com/office/drawing/2014/main" id="{39DF3FE6-4824-CE45-A165-E16F6AED1F03}"/>
                  </a:ext>
                </a:extLst>
              </p:cNvPr>
              <p:cNvCxnSpPr>
                <a:cxnSpLocks/>
                <a:stCxn id="589" idx="2"/>
                <a:endCxn id="597" idx="0"/>
              </p:cNvCxnSpPr>
              <p:nvPr/>
            </p:nvCxnSpPr>
            <p:spPr>
              <a:xfrm>
                <a:off x="6223336" y="170274"/>
                <a:ext cx="218054" cy="4818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653">
                <a:extLst>
                  <a:ext uri="{FF2B5EF4-FFF2-40B4-BE49-F238E27FC236}">
                    <a16:creationId xmlns:a16="http://schemas.microsoft.com/office/drawing/2014/main" id="{9F1ACDF6-DFF5-8E43-8B4E-AE8ADD917FB9}"/>
                  </a:ext>
                </a:extLst>
              </p:cNvPr>
              <p:cNvCxnSpPr>
                <a:cxnSpLocks/>
                <a:stCxn id="590" idx="2"/>
                <a:endCxn id="597" idx="0"/>
              </p:cNvCxnSpPr>
              <p:nvPr/>
            </p:nvCxnSpPr>
            <p:spPr>
              <a:xfrm flipH="1">
                <a:off x="6441390" y="348979"/>
                <a:ext cx="356427" cy="3031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654">
                <a:extLst>
                  <a:ext uri="{FF2B5EF4-FFF2-40B4-BE49-F238E27FC236}">
                    <a16:creationId xmlns:a16="http://schemas.microsoft.com/office/drawing/2014/main" id="{A2A3A505-3281-3D4E-BC52-7E18F5B12FAB}"/>
                  </a:ext>
                </a:extLst>
              </p:cNvPr>
              <p:cNvCxnSpPr>
                <a:cxnSpLocks/>
                <a:stCxn id="590" idx="2"/>
                <a:endCxn id="598" idx="0"/>
              </p:cNvCxnSpPr>
              <p:nvPr/>
            </p:nvCxnSpPr>
            <p:spPr>
              <a:xfrm>
                <a:off x="6797817" y="348979"/>
                <a:ext cx="154082" cy="2831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655">
                <a:extLst>
                  <a:ext uri="{FF2B5EF4-FFF2-40B4-BE49-F238E27FC236}">
                    <a16:creationId xmlns:a16="http://schemas.microsoft.com/office/drawing/2014/main" id="{310554D1-C0C1-D84D-AE93-07B921ACD9DD}"/>
                  </a:ext>
                </a:extLst>
              </p:cNvPr>
              <p:cNvCxnSpPr>
                <a:cxnSpLocks/>
                <a:stCxn id="591" idx="2"/>
                <a:endCxn id="598" idx="3"/>
              </p:cNvCxnSpPr>
              <p:nvPr/>
            </p:nvCxnSpPr>
            <p:spPr>
              <a:xfrm flipH="1">
                <a:off x="7059899" y="624561"/>
                <a:ext cx="264120" cy="795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线连接符 656">
                <a:extLst>
                  <a:ext uri="{FF2B5EF4-FFF2-40B4-BE49-F238E27FC236}">
                    <a16:creationId xmlns:a16="http://schemas.microsoft.com/office/drawing/2014/main" id="{1B99E574-D25E-7647-B747-174571235038}"/>
                  </a:ext>
                </a:extLst>
              </p:cNvPr>
              <p:cNvCxnSpPr>
                <a:cxnSpLocks/>
                <a:endCxn id="599" idx="0"/>
              </p:cNvCxnSpPr>
              <p:nvPr/>
            </p:nvCxnSpPr>
            <p:spPr>
              <a:xfrm>
                <a:off x="7337196" y="648256"/>
                <a:ext cx="1587" cy="346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线连接符 657">
                <a:extLst>
                  <a:ext uri="{FF2B5EF4-FFF2-40B4-BE49-F238E27FC236}">
                    <a16:creationId xmlns:a16="http://schemas.microsoft.com/office/drawing/2014/main" id="{0C1147DB-668D-0F41-839F-CD7510472D2E}"/>
                  </a:ext>
                </a:extLst>
              </p:cNvPr>
              <p:cNvCxnSpPr>
                <a:cxnSpLocks/>
                <a:stCxn id="592" idx="2"/>
              </p:cNvCxnSpPr>
              <p:nvPr/>
            </p:nvCxnSpPr>
            <p:spPr>
              <a:xfrm flipH="1">
                <a:off x="7445195" y="995301"/>
                <a:ext cx="321190" cy="621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线连接符 658">
                <a:extLst>
                  <a:ext uri="{FF2B5EF4-FFF2-40B4-BE49-F238E27FC236}">
                    <a16:creationId xmlns:a16="http://schemas.microsoft.com/office/drawing/2014/main" id="{ECC944B2-A2D2-BD4A-95DB-217FBD70A4CE}"/>
                  </a:ext>
                </a:extLst>
              </p:cNvPr>
              <p:cNvCxnSpPr>
                <a:cxnSpLocks/>
                <a:stCxn id="592" idx="2"/>
                <a:endCxn id="612" idx="0"/>
              </p:cNvCxnSpPr>
              <p:nvPr/>
            </p:nvCxnSpPr>
            <p:spPr>
              <a:xfrm flipH="1">
                <a:off x="7754818" y="995301"/>
                <a:ext cx="11567" cy="2950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线连接符 659">
                <a:extLst>
                  <a:ext uri="{FF2B5EF4-FFF2-40B4-BE49-F238E27FC236}">
                    <a16:creationId xmlns:a16="http://schemas.microsoft.com/office/drawing/2014/main" id="{D958D962-DFF5-4741-B047-D2DADA88D199}"/>
                  </a:ext>
                </a:extLst>
              </p:cNvPr>
              <p:cNvCxnSpPr>
                <a:cxnSpLocks/>
                <a:stCxn id="600" idx="2"/>
                <a:endCxn id="612" idx="3"/>
              </p:cNvCxnSpPr>
              <p:nvPr/>
            </p:nvCxnSpPr>
            <p:spPr>
              <a:xfrm flipH="1" flipV="1">
                <a:off x="7862818" y="1362350"/>
                <a:ext cx="279049" cy="126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线连接符 660">
                <a:extLst>
                  <a:ext uri="{FF2B5EF4-FFF2-40B4-BE49-F238E27FC236}">
                    <a16:creationId xmlns:a16="http://schemas.microsoft.com/office/drawing/2014/main" id="{CF3E5C2B-9951-F842-A3E5-A3C27FEFF9B5}"/>
                  </a:ext>
                </a:extLst>
              </p:cNvPr>
              <p:cNvCxnSpPr>
                <a:cxnSpLocks/>
                <a:stCxn id="600" idx="2"/>
              </p:cNvCxnSpPr>
              <p:nvPr/>
            </p:nvCxnSpPr>
            <p:spPr>
              <a:xfrm flipH="1">
                <a:off x="7780417" y="1489120"/>
                <a:ext cx="361450" cy="2724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线连接符 661">
                <a:extLst>
                  <a:ext uri="{FF2B5EF4-FFF2-40B4-BE49-F238E27FC236}">
                    <a16:creationId xmlns:a16="http://schemas.microsoft.com/office/drawing/2014/main" id="{5853FE2A-1C94-9145-8616-6D4161FB6ABD}"/>
                  </a:ext>
                </a:extLst>
              </p:cNvPr>
              <p:cNvCxnSpPr>
                <a:cxnSpLocks/>
                <a:stCxn id="601" idx="2"/>
                <a:endCxn id="613" idx="3"/>
              </p:cNvCxnSpPr>
              <p:nvPr/>
            </p:nvCxnSpPr>
            <p:spPr>
              <a:xfrm flipH="1" flipV="1">
                <a:off x="7897047" y="1833745"/>
                <a:ext cx="474099" cy="13838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线连接符 662">
                <a:extLst>
                  <a:ext uri="{FF2B5EF4-FFF2-40B4-BE49-F238E27FC236}">
                    <a16:creationId xmlns:a16="http://schemas.microsoft.com/office/drawing/2014/main" id="{FE94C962-13AD-774D-806D-FD38FA49F152}"/>
                  </a:ext>
                </a:extLst>
              </p:cNvPr>
              <p:cNvCxnSpPr>
                <a:cxnSpLocks/>
                <a:stCxn id="601" idx="2"/>
                <a:endCxn id="614" idx="0"/>
              </p:cNvCxnSpPr>
              <p:nvPr/>
            </p:nvCxnSpPr>
            <p:spPr>
              <a:xfrm flipH="1">
                <a:off x="7894777" y="1972131"/>
                <a:ext cx="476369" cy="27925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线连接符 663">
                <a:extLst>
                  <a:ext uri="{FF2B5EF4-FFF2-40B4-BE49-F238E27FC236}">
                    <a16:creationId xmlns:a16="http://schemas.microsoft.com/office/drawing/2014/main" id="{E8923CD9-1EAA-B443-811E-31B4A571D17D}"/>
                  </a:ext>
                </a:extLst>
              </p:cNvPr>
              <p:cNvCxnSpPr>
                <a:cxnSpLocks/>
                <a:stCxn id="602" idx="0"/>
                <a:endCxn id="585" idx="2"/>
              </p:cNvCxnSpPr>
              <p:nvPr/>
            </p:nvCxnSpPr>
            <p:spPr>
              <a:xfrm flipH="1" flipV="1">
                <a:off x="4002191" y="789111"/>
                <a:ext cx="203968" cy="3506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线连接符 664">
                <a:extLst>
                  <a:ext uri="{FF2B5EF4-FFF2-40B4-BE49-F238E27FC236}">
                    <a16:creationId xmlns:a16="http://schemas.microsoft.com/office/drawing/2014/main" id="{1C60DC58-3B00-E94D-93BB-EE4AA1CB716E}"/>
                  </a:ext>
                </a:extLst>
              </p:cNvPr>
              <p:cNvCxnSpPr>
                <a:cxnSpLocks/>
                <a:stCxn id="593" idx="1"/>
                <a:endCxn id="585" idx="2"/>
              </p:cNvCxnSpPr>
              <p:nvPr/>
            </p:nvCxnSpPr>
            <p:spPr>
              <a:xfrm flipH="1" flipV="1">
                <a:off x="4002191" y="789111"/>
                <a:ext cx="345969" cy="226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线连接符 665">
                <a:extLst>
                  <a:ext uri="{FF2B5EF4-FFF2-40B4-BE49-F238E27FC236}">
                    <a16:creationId xmlns:a16="http://schemas.microsoft.com/office/drawing/2014/main" id="{2A628700-4F21-674E-A438-527F5876A896}"/>
                  </a:ext>
                </a:extLst>
              </p:cNvPr>
              <p:cNvCxnSpPr>
                <a:cxnSpLocks/>
                <a:stCxn id="594" idx="0"/>
                <a:endCxn id="584" idx="2"/>
              </p:cNvCxnSpPr>
              <p:nvPr/>
            </p:nvCxnSpPr>
            <p:spPr>
              <a:xfrm flipH="1" flipV="1">
                <a:off x="4487725" y="463074"/>
                <a:ext cx="420820" cy="1274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线连接符 666">
                <a:extLst>
                  <a:ext uri="{FF2B5EF4-FFF2-40B4-BE49-F238E27FC236}">
                    <a16:creationId xmlns:a16="http://schemas.microsoft.com/office/drawing/2014/main" id="{56505C55-DA9F-2D46-9D98-B2E5C49CE89D}"/>
                  </a:ext>
                </a:extLst>
              </p:cNvPr>
              <p:cNvCxnSpPr>
                <a:cxnSpLocks/>
                <a:stCxn id="593" idx="0"/>
                <a:endCxn id="584" idx="2"/>
              </p:cNvCxnSpPr>
              <p:nvPr/>
            </p:nvCxnSpPr>
            <p:spPr>
              <a:xfrm flipV="1">
                <a:off x="4456160" y="463074"/>
                <a:ext cx="31565" cy="27668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线连接符 667">
                <a:extLst>
                  <a:ext uri="{FF2B5EF4-FFF2-40B4-BE49-F238E27FC236}">
                    <a16:creationId xmlns:a16="http://schemas.microsoft.com/office/drawing/2014/main" id="{3D1E0014-ABE1-D54F-BB36-920C0C1E6A50}"/>
                  </a:ext>
                </a:extLst>
              </p:cNvPr>
              <p:cNvCxnSpPr>
                <a:cxnSpLocks/>
                <a:stCxn id="602" idx="1"/>
                <a:endCxn id="586" idx="2"/>
              </p:cNvCxnSpPr>
              <p:nvPr/>
            </p:nvCxnSpPr>
            <p:spPr>
              <a:xfrm flipH="1" flipV="1">
                <a:off x="3597455" y="1200202"/>
                <a:ext cx="500704" cy="115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线连接符 668">
                <a:extLst>
                  <a:ext uri="{FF2B5EF4-FFF2-40B4-BE49-F238E27FC236}">
                    <a16:creationId xmlns:a16="http://schemas.microsoft.com/office/drawing/2014/main" id="{82EAD88A-CE8D-6B42-8D9A-F3AD1AE160D5}"/>
                  </a:ext>
                </a:extLst>
              </p:cNvPr>
              <p:cNvCxnSpPr>
                <a:cxnSpLocks/>
                <a:stCxn id="603" idx="0"/>
                <a:endCxn id="586" idx="2"/>
              </p:cNvCxnSpPr>
              <p:nvPr/>
            </p:nvCxnSpPr>
            <p:spPr>
              <a:xfrm flipH="1" flipV="1">
                <a:off x="3597455" y="1200202"/>
                <a:ext cx="224495" cy="45933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线连接符 669">
                <a:extLst>
                  <a:ext uri="{FF2B5EF4-FFF2-40B4-BE49-F238E27FC236}">
                    <a16:creationId xmlns:a16="http://schemas.microsoft.com/office/drawing/2014/main" id="{9468B7DB-C11F-554F-AC08-C36892767F41}"/>
                  </a:ext>
                </a:extLst>
              </p:cNvPr>
              <p:cNvCxnSpPr>
                <a:cxnSpLocks/>
                <a:stCxn id="594" idx="1"/>
                <a:endCxn id="593" idx="3"/>
              </p:cNvCxnSpPr>
              <p:nvPr/>
            </p:nvCxnSpPr>
            <p:spPr>
              <a:xfrm flipH="1">
                <a:off x="4564160" y="662541"/>
                <a:ext cx="236385" cy="1492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线连接符 670">
                <a:extLst>
                  <a:ext uri="{FF2B5EF4-FFF2-40B4-BE49-F238E27FC236}">
                    <a16:creationId xmlns:a16="http://schemas.microsoft.com/office/drawing/2014/main" id="{8DBA73E3-C6E0-A244-835D-6E8AC4A43160}"/>
                  </a:ext>
                </a:extLst>
              </p:cNvPr>
              <p:cNvCxnSpPr>
                <a:cxnSpLocks/>
                <a:stCxn id="595" idx="1"/>
                <a:endCxn id="594" idx="3"/>
              </p:cNvCxnSpPr>
              <p:nvPr/>
            </p:nvCxnSpPr>
            <p:spPr>
              <a:xfrm flipH="1">
                <a:off x="5016545" y="503922"/>
                <a:ext cx="206082" cy="1586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直线连接符 671">
                <a:extLst>
                  <a:ext uri="{FF2B5EF4-FFF2-40B4-BE49-F238E27FC236}">
                    <a16:creationId xmlns:a16="http://schemas.microsoft.com/office/drawing/2014/main" id="{35E162F7-0181-1A46-9595-3FB2643F473B}"/>
                  </a:ext>
                </a:extLst>
              </p:cNvPr>
              <p:cNvCxnSpPr>
                <a:cxnSpLocks/>
                <a:stCxn id="596" idx="1"/>
                <a:endCxn id="595" idx="3"/>
              </p:cNvCxnSpPr>
              <p:nvPr/>
            </p:nvCxnSpPr>
            <p:spPr>
              <a:xfrm flipH="1" flipV="1">
                <a:off x="5438627" y="503922"/>
                <a:ext cx="229206" cy="1017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线连接符 672">
                <a:extLst>
                  <a:ext uri="{FF2B5EF4-FFF2-40B4-BE49-F238E27FC236}">
                    <a16:creationId xmlns:a16="http://schemas.microsoft.com/office/drawing/2014/main" id="{AA4658F3-EFDB-164D-8C65-D88ED3788E7A}"/>
                  </a:ext>
                </a:extLst>
              </p:cNvPr>
              <p:cNvCxnSpPr>
                <a:cxnSpLocks/>
                <a:stCxn id="597" idx="1"/>
                <a:endCxn id="596" idx="3"/>
              </p:cNvCxnSpPr>
              <p:nvPr/>
            </p:nvCxnSpPr>
            <p:spPr>
              <a:xfrm flipH="1" flipV="1">
                <a:off x="5883833" y="605625"/>
                <a:ext cx="449557" cy="1185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673">
                <a:extLst>
                  <a:ext uri="{FF2B5EF4-FFF2-40B4-BE49-F238E27FC236}">
                    <a16:creationId xmlns:a16="http://schemas.microsoft.com/office/drawing/2014/main" id="{77A9D2D3-1CEB-4C4D-93BC-D970C11E1490}"/>
                  </a:ext>
                </a:extLst>
              </p:cNvPr>
              <p:cNvCxnSpPr>
                <a:cxnSpLocks/>
                <a:stCxn id="598" idx="1"/>
                <a:endCxn id="597" idx="3"/>
              </p:cNvCxnSpPr>
              <p:nvPr/>
            </p:nvCxnSpPr>
            <p:spPr>
              <a:xfrm flipH="1">
                <a:off x="6549390" y="704142"/>
                <a:ext cx="294509" cy="199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674">
                <a:extLst>
                  <a:ext uri="{FF2B5EF4-FFF2-40B4-BE49-F238E27FC236}">
                    <a16:creationId xmlns:a16="http://schemas.microsoft.com/office/drawing/2014/main" id="{A02FC472-EF49-634B-AC95-225D134382F9}"/>
                  </a:ext>
                </a:extLst>
              </p:cNvPr>
              <p:cNvCxnSpPr>
                <a:cxnSpLocks/>
                <a:stCxn id="599" idx="1"/>
                <a:endCxn id="598" idx="2"/>
              </p:cNvCxnSpPr>
              <p:nvPr/>
            </p:nvCxnSpPr>
            <p:spPr>
              <a:xfrm flipH="1" flipV="1">
                <a:off x="6951899" y="776148"/>
                <a:ext cx="278884" cy="290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675">
                <a:extLst>
                  <a:ext uri="{FF2B5EF4-FFF2-40B4-BE49-F238E27FC236}">
                    <a16:creationId xmlns:a16="http://schemas.microsoft.com/office/drawing/2014/main" id="{F40AD265-F58D-664F-AB8B-EDC50EFE505E}"/>
                  </a:ext>
                </a:extLst>
              </p:cNvPr>
              <p:cNvCxnSpPr>
                <a:cxnSpLocks/>
                <a:stCxn id="602" idx="2"/>
                <a:endCxn id="603" idx="0"/>
              </p:cNvCxnSpPr>
              <p:nvPr/>
            </p:nvCxnSpPr>
            <p:spPr>
              <a:xfrm flipH="1">
                <a:off x="3821950" y="1283732"/>
                <a:ext cx="384209" cy="37580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676">
                <a:extLst>
                  <a:ext uri="{FF2B5EF4-FFF2-40B4-BE49-F238E27FC236}">
                    <a16:creationId xmlns:a16="http://schemas.microsoft.com/office/drawing/2014/main" id="{C37914A0-10AE-4A4F-B11F-F8A089F1C4B0}"/>
                  </a:ext>
                </a:extLst>
              </p:cNvPr>
              <p:cNvCxnSpPr>
                <a:cxnSpLocks/>
                <a:stCxn id="599" idx="3"/>
                <a:endCxn id="612" idx="0"/>
              </p:cNvCxnSpPr>
              <p:nvPr/>
            </p:nvCxnSpPr>
            <p:spPr>
              <a:xfrm>
                <a:off x="7446783" y="1066896"/>
                <a:ext cx="308035" cy="2234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677">
                <a:extLst>
                  <a:ext uri="{FF2B5EF4-FFF2-40B4-BE49-F238E27FC236}">
                    <a16:creationId xmlns:a16="http://schemas.microsoft.com/office/drawing/2014/main" id="{62C03B2D-D311-8B46-9EBA-8939D02D0443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>
                <a:off x="7754615" y="1483855"/>
                <a:ext cx="34432" cy="277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678">
                <a:extLst>
                  <a:ext uri="{FF2B5EF4-FFF2-40B4-BE49-F238E27FC236}">
                    <a16:creationId xmlns:a16="http://schemas.microsoft.com/office/drawing/2014/main" id="{E6BCD10D-118A-AA49-9DEB-4305E7298606}"/>
                  </a:ext>
                </a:extLst>
              </p:cNvPr>
              <p:cNvCxnSpPr>
                <a:cxnSpLocks/>
                <a:stCxn id="613" idx="2"/>
                <a:endCxn id="614" idx="0"/>
              </p:cNvCxnSpPr>
              <p:nvPr/>
            </p:nvCxnSpPr>
            <p:spPr>
              <a:xfrm>
                <a:off x="7789047" y="1905751"/>
                <a:ext cx="105730" cy="34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679">
                <a:extLst>
                  <a:ext uri="{FF2B5EF4-FFF2-40B4-BE49-F238E27FC236}">
                    <a16:creationId xmlns:a16="http://schemas.microsoft.com/office/drawing/2014/main" id="{DD0AAF18-6D59-C649-BC30-C96B49565B18}"/>
                  </a:ext>
                </a:extLst>
              </p:cNvPr>
              <p:cNvCxnSpPr>
                <a:cxnSpLocks/>
                <a:stCxn id="602" idx="0"/>
                <a:endCxn id="593" idx="2"/>
              </p:cNvCxnSpPr>
              <p:nvPr/>
            </p:nvCxnSpPr>
            <p:spPr>
              <a:xfrm flipV="1">
                <a:off x="4206159" y="883775"/>
                <a:ext cx="250001" cy="2559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680">
                <a:extLst>
                  <a:ext uri="{FF2B5EF4-FFF2-40B4-BE49-F238E27FC236}">
                    <a16:creationId xmlns:a16="http://schemas.microsoft.com/office/drawing/2014/main" id="{9D7DC078-04EF-074D-AB7A-0F49B8BCA55C}"/>
                  </a:ext>
                </a:extLst>
              </p:cNvPr>
              <p:cNvCxnSpPr>
                <a:cxnSpLocks/>
                <a:stCxn id="604" idx="0"/>
                <a:endCxn id="594" idx="2"/>
              </p:cNvCxnSpPr>
              <p:nvPr/>
            </p:nvCxnSpPr>
            <p:spPr>
              <a:xfrm flipV="1">
                <a:off x="4695598" y="734547"/>
                <a:ext cx="212947" cy="2581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681">
                <a:extLst>
                  <a:ext uri="{FF2B5EF4-FFF2-40B4-BE49-F238E27FC236}">
                    <a16:creationId xmlns:a16="http://schemas.microsoft.com/office/drawing/2014/main" id="{65E98D3B-4A83-0C4C-B6A9-EB6417B2B966}"/>
                  </a:ext>
                </a:extLst>
              </p:cNvPr>
              <p:cNvCxnSpPr>
                <a:cxnSpLocks/>
                <a:stCxn id="604" idx="0"/>
                <a:endCxn id="593" idx="2"/>
              </p:cNvCxnSpPr>
              <p:nvPr/>
            </p:nvCxnSpPr>
            <p:spPr>
              <a:xfrm flipH="1" flipV="1">
                <a:off x="4456160" y="883775"/>
                <a:ext cx="239438" cy="1089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682">
                <a:extLst>
                  <a:ext uri="{FF2B5EF4-FFF2-40B4-BE49-F238E27FC236}">
                    <a16:creationId xmlns:a16="http://schemas.microsoft.com/office/drawing/2014/main" id="{BD5E44E5-49AC-CC4F-B788-538B6ED46AD7}"/>
                  </a:ext>
                </a:extLst>
              </p:cNvPr>
              <p:cNvCxnSpPr>
                <a:cxnSpLocks/>
                <a:stCxn id="606" idx="0"/>
                <a:endCxn id="594" idx="2"/>
              </p:cNvCxnSpPr>
              <p:nvPr/>
            </p:nvCxnSpPr>
            <p:spPr>
              <a:xfrm flipH="1" flipV="1">
                <a:off x="4908545" y="734547"/>
                <a:ext cx="160243" cy="320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683">
                <a:extLst>
                  <a:ext uri="{FF2B5EF4-FFF2-40B4-BE49-F238E27FC236}">
                    <a16:creationId xmlns:a16="http://schemas.microsoft.com/office/drawing/2014/main" id="{A53DDF45-5441-EF48-A020-9E5355C436D9}"/>
                  </a:ext>
                </a:extLst>
              </p:cNvPr>
              <p:cNvCxnSpPr>
                <a:cxnSpLocks/>
                <a:stCxn id="605" idx="1"/>
                <a:endCxn id="594" idx="2"/>
              </p:cNvCxnSpPr>
              <p:nvPr/>
            </p:nvCxnSpPr>
            <p:spPr>
              <a:xfrm flipH="1" flipV="1">
                <a:off x="4908545" y="734547"/>
                <a:ext cx="376243" cy="93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684">
                <a:extLst>
                  <a:ext uri="{FF2B5EF4-FFF2-40B4-BE49-F238E27FC236}">
                    <a16:creationId xmlns:a16="http://schemas.microsoft.com/office/drawing/2014/main" id="{3C495878-C463-B346-A638-79C273BE29FD}"/>
                  </a:ext>
                </a:extLst>
              </p:cNvPr>
              <p:cNvCxnSpPr>
                <a:cxnSpLocks/>
                <a:stCxn id="605" idx="0"/>
              </p:cNvCxnSpPr>
              <p:nvPr/>
            </p:nvCxnSpPr>
            <p:spPr>
              <a:xfrm flipH="1" flipV="1">
                <a:off x="5316550" y="572667"/>
                <a:ext cx="76238" cy="1836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685">
                <a:extLst>
                  <a:ext uri="{FF2B5EF4-FFF2-40B4-BE49-F238E27FC236}">
                    <a16:creationId xmlns:a16="http://schemas.microsoft.com/office/drawing/2014/main" id="{4D2A21F9-EDC9-B749-86B5-48FCA56D3839}"/>
                  </a:ext>
                </a:extLst>
              </p:cNvPr>
              <p:cNvCxnSpPr>
                <a:cxnSpLocks/>
                <a:stCxn id="605" idx="0"/>
                <a:endCxn id="596" idx="1"/>
              </p:cNvCxnSpPr>
              <p:nvPr/>
            </p:nvCxnSpPr>
            <p:spPr>
              <a:xfrm flipV="1">
                <a:off x="5392788" y="605625"/>
                <a:ext cx="275045" cy="150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686">
                <a:extLst>
                  <a:ext uri="{FF2B5EF4-FFF2-40B4-BE49-F238E27FC236}">
                    <a16:creationId xmlns:a16="http://schemas.microsoft.com/office/drawing/2014/main" id="{B8D131A1-4932-1F44-A7D3-BBEC4D71E304}"/>
                  </a:ext>
                </a:extLst>
              </p:cNvPr>
              <p:cNvCxnSpPr>
                <a:cxnSpLocks/>
                <a:stCxn id="608" idx="0"/>
                <a:endCxn id="596" idx="2"/>
              </p:cNvCxnSpPr>
              <p:nvPr/>
            </p:nvCxnSpPr>
            <p:spPr>
              <a:xfrm flipV="1">
                <a:off x="5567954" y="677631"/>
                <a:ext cx="207879" cy="3543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687">
                <a:extLst>
                  <a:ext uri="{FF2B5EF4-FFF2-40B4-BE49-F238E27FC236}">
                    <a16:creationId xmlns:a16="http://schemas.microsoft.com/office/drawing/2014/main" id="{95F9D5D8-5BB6-D44E-91FB-F3E6E6F13CC0}"/>
                  </a:ext>
                </a:extLst>
              </p:cNvPr>
              <p:cNvCxnSpPr>
                <a:cxnSpLocks/>
                <a:stCxn id="607" idx="0"/>
                <a:endCxn id="596" idx="2"/>
              </p:cNvCxnSpPr>
              <p:nvPr/>
            </p:nvCxnSpPr>
            <p:spPr>
              <a:xfrm flipH="1" flipV="1">
                <a:off x="5775833" y="677631"/>
                <a:ext cx="240341" cy="3165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688">
                <a:extLst>
                  <a:ext uri="{FF2B5EF4-FFF2-40B4-BE49-F238E27FC236}">
                    <a16:creationId xmlns:a16="http://schemas.microsoft.com/office/drawing/2014/main" id="{7E9FDBB4-3393-DB40-9C4F-7B5E341B9BC2}"/>
                  </a:ext>
                </a:extLst>
              </p:cNvPr>
              <p:cNvCxnSpPr>
                <a:cxnSpLocks/>
                <a:stCxn id="607" idx="0"/>
                <a:endCxn id="597" idx="1"/>
              </p:cNvCxnSpPr>
              <p:nvPr/>
            </p:nvCxnSpPr>
            <p:spPr>
              <a:xfrm flipV="1">
                <a:off x="6016174" y="724128"/>
                <a:ext cx="317216" cy="2700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689">
                <a:extLst>
                  <a:ext uri="{FF2B5EF4-FFF2-40B4-BE49-F238E27FC236}">
                    <a16:creationId xmlns:a16="http://schemas.microsoft.com/office/drawing/2014/main" id="{2C0841F8-5732-B740-99E2-E8510D64046E}"/>
                  </a:ext>
                </a:extLst>
              </p:cNvPr>
              <p:cNvCxnSpPr>
                <a:cxnSpLocks/>
                <a:stCxn id="607" idx="2"/>
                <a:endCxn id="617" idx="0"/>
              </p:cNvCxnSpPr>
              <p:nvPr/>
            </p:nvCxnSpPr>
            <p:spPr>
              <a:xfrm flipH="1">
                <a:off x="5835694" y="1128650"/>
                <a:ext cx="128870" cy="308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线连接符 690">
                <a:extLst>
                  <a:ext uri="{FF2B5EF4-FFF2-40B4-BE49-F238E27FC236}">
                    <a16:creationId xmlns:a16="http://schemas.microsoft.com/office/drawing/2014/main" id="{FE2AAB81-D7F2-CA4E-868B-781E990C42D9}"/>
                  </a:ext>
                </a:extLst>
              </p:cNvPr>
              <p:cNvCxnSpPr>
                <a:cxnSpLocks/>
                <a:stCxn id="617" idx="2"/>
                <a:endCxn id="626" idx="0"/>
              </p:cNvCxnSpPr>
              <p:nvPr/>
            </p:nvCxnSpPr>
            <p:spPr>
              <a:xfrm flipH="1">
                <a:off x="5528908" y="1581113"/>
                <a:ext cx="306786" cy="2835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线连接符 691">
                <a:extLst>
                  <a:ext uri="{FF2B5EF4-FFF2-40B4-BE49-F238E27FC236}">
                    <a16:creationId xmlns:a16="http://schemas.microsoft.com/office/drawing/2014/main" id="{7B2F3D59-2130-424A-9B85-30D83AB53472}"/>
                  </a:ext>
                </a:extLst>
              </p:cNvPr>
              <p:cNvCxnSpPr>
                <a:cxnSpLocks/>
                <a:stCxn id="626" idx="2"/>
                <a:endCxn id="632" idx="0"/>
              </p:cNvCxnSpPr>
              <p:nvPr/>
            </p:nvCxnSpPr>
            <p:spPr>
              <a:xfrm>
                <a:off x="5479652" y="1999959"/>
                <a:ext cx="185204" cy="372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线连接符 692">
                <a:extLst>
                  <a:ext uri="{FF2B5EF4-FFF2-40B4-BE49-F238E27FC236}">
                    <a16:creationId xmlns:a16="http://schemas.microsoft.com/office/drawing/2014/main" id="{34D53B62-C36C-534A-BB2C-033308D1ACA2}"/>
                  </a:ext>
                </a:extLst>
              </p:cNvPr>
              <p:cNvCxnSpPr>
                <a:cxnSpLocks/>
                <a:stCxn id="632" idx="2"/>
                <a:endCxn id="636" idx="0"/>
              </p:cNvCxnSpPr>
              <p:nvPr/>
            </p:nvCxnSpPr>
            <p:spPr>
              <a:xfrm>
                <a:off x="5625160" y="2510891"/>
                <a:ext cx="199305" cy="3116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693">
                <a:extLst>
                  <a:ext uri="{FF2B5EF4-FFF2-40B4-BE49-F238E27FC236}">
                    <a16:creationId xmlns:a16="http://schemas.microsoft.com/office/drawing/2014/main" id="{503E90E4-AC36-264E-8CEC-D897CE8C4E14}"/>
                  </a:ext>
                </a:extLst>
              </p:cNvPr>
              <p:cNvCxnSpPr>
                <a:cxnSpLocks/>
                <a:stCxn id="607" idx="1"/>
                <a:endCxn id="608" idx="3"/>
              </p:cNvCxnSpPr>
              <p:nvPr/>
            </p:nvCxnSpPr>
            <p:spPr>
              <a:xfrm flipH="1">
                <a:off x="5675954" y="1022723"/>
                <a:ext cx="213588" cy="812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694">
                <a:extLst>
                  <a:ext uri="{FF2B5EF4-FFF2-40B4-BE49-F238E27FC236}">
                    <a16:creationId xmlns:a16="http://schemas.microsoft.com/office/drawing/2014/main" id="{F4C191E9-1B47-7A4F-9246-E71E6A2021CE}"/>
                  </a:ext>
                </a:extLst>
              </p:cNvPr>
              <p:cNvCxnSpPr>
                <a:cxnSpLocks/>
                <a:stCxn id="605" idx="2"/>
                <a:endCxn id="608" idx="0"/>
              </p:cNvCxnSpPr>
              <p:nvPr/>
            </p:nvCxnSpPr>
            <p:spPr>
              <a:xfrm>
                <a:off x="5392788" y="900337"/>
                <a:ext cx="175166" cy="1316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线连接符 695">
                <a:extLst>
                  <a:ext uri="{FF2B5EF4-FFF2-40B4-BE49-F238E27FC236}">
                    <a16:creationId xmlns:a16="http://schemas.microsoft.com/office/drawing/2014/main" id="{A2AD0004-AC78-5B41-B579-2D466B620574}"/>
                  </a:ext>
                </a:extLst>
              </p:cNvPr>
              <p:cNvCxnSpPr>
                <a:cxnSpLocks/>
                <a:stCxn id="606" idx="3"/>
                <a:endCxn id="608" idx="1"/>
              </p:cNvCxnSpPr>
              <p:nvPr/>
            </p:nvCxnSpPr>
            <p:spPr>
              <a:xfrm flipV="1">
                <a:off x="5176788" y="1103966"/>
                <a:ext cx="283166" cy="22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线连接符 696">
                <a:extLst>
                  <a:ext uri="{FF2B5EF4-FFF2-40B4-BE49-F238E27FC236}">
                    <a16:creationId xmlns:a16="http://schemas.microsoft.com/office/drawing/2014/main" id="{A402A1FF-FEBB-B447-9240-118045E89FDD}"/>
                  </a:ext>
                </a:extLst>
              </p:cNvPr>
              <p:cNvCxnSpPr>
                <a:cxnSpLocks/>
                <a:stCxn id="606" idx="0"/>
                <a:endCxn id="605" idx="1"/>
              </p:cNvCxnSpPr>
              <p:nvPr/>
            </p:nvCxnSpPr>
            <p:spPr>
              <a:xfrm flipV="1">
                <a:off x="5068788" y="828331"/>
                <a:ext cx="216000" cy="2265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线连接符 697">
                <a:extLst>
                  <a:ext uri="{FF2B5EF4-FFF2-40B4-BE49-F238E27FC236}">
                    <a16:creationId xmlns:a16="http://schemas.microsoft.com/office/drawing/2014/main" id="{9E53DAFA-9F11-EC49-98FB-6D8461398CB5}"/>
                  </a:ext>
                </a:extLst>
              </p:cNvPr>
              <p:cNvCxnSpPr>
                <a:cxnSpLocks/>
                <a:stCxn id="606" idx="1"/>
                <a:endCxn id="604" idx="3"/>
              </p:cNvCxnSpPr>
              <p:nvPr/>
            </p:nvCxnSpPr>
            <p:spPr>
              <a:xfrm flipH="1" flipV="1">
                <a:off x="4803598" y="1064729"/>
                <a:ext cx="157190" cy="62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698">
                <a:extLst>
                  <a:ext uri="{FF2B5EF4-FFF2-40B4-BE49-F238E27FC236}">
                    <a16:creationId xmlns:a16="http://schemas.microsoft.com/office/drawing/2014/main" id="{358D6E85-A2E9-ED43-9FC6-6B3AA3DB86F9}"/>
                  </a:ext>
                </a:extLst>
              </p:cNvPr>
              <p:cNvCxnSpPr>
                <a:cxnSpLocks/>
                <a:stCxn id="604" idx="1"/>
                <a:endCxn id="602" idx="3"/>
              </p:cNvCxnSpPr>
              <p:nvPr/>
            </p:nvCxnSpPr>
            <p:spPr>
              <a:xfrm flipH="1">
                <a:off x="4314159" y="1064729"/>
                <a:ext cx="273439" cy="1469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699">
                <a:extLst>
                  <a:ext uri="{FF2B5EF4-FFF2-40B4-BE49-F238E27FC236}">
                    <a16:creationId xmlns:a16="http://schemas.microsoft.com/office/drawing/2014/main" id="{FDDCCDE7-C4B9-A040-A469-06A3FF297CA7}"/>
                  </a:ext>
                </a:extLst>
              </p:cNvPr>
              <p:cNvCxnSpPr>
                <a:cxnSpLocks/>
                <a:stCxn id="609" idx="1"/>
                <a:endCxn id="602" idx="3"/>
              </p:cNvCxnSpPr>
              <p:nvPr/>
            </p:nvCxnSpPr>
            <p:spPr>
              <a:xfrm flipH="1" flipV="1">
                <a:off x="4314159" y="1211726"/>
                <a:ext cx="342733" cy="22259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700">
                <a:extLst>
                  <a:ext uri="{FF2B5EF4-FFF2-40B4-BE49-F238E27FC236}">
                    <a16:creationId xmlns:a16="http://schemas.microsoft.com/office/drawing/2014/main" id="{134550EA-18E6-9D44-B6E9-FDD6AA4754F7}"/>
                  </a:ext>
                </a:extLst>
              </p:cNvPr>
              <p:cNvCxnSpPr>
                <a:cxnSpLocks/>
                <a:stCxn id="610" idx="0"/>
                <a:endCxn id="602" idx="2"/>
              </p:cNvCxnSpPr>
              <p:nvPr/>
            </p:nvCxnSpPr>
            <p:spPr>
              <a:xfrm flipH="1" flipV="1">
                <a:off x="4206159" y="1283732"/>
                <a:ext cx="211821" cy="4231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701">
                <a:extLst>
                  <a:ext uri="{FF2B5EF4-FFF2-40B4-BE49-F238E27FC236}">
                    <a16:creationId xmlns:a16="http://schemas.microsoft.com/office/drawing/2014/main" id="{A74ADB62-9107-B242-BAFD-C5BF22B2A37B}"/>
                  </a:ext>
                </a:extLst>
              </p:cNvPr>
              <p:cNvCxnSpPr>
                <a:cxnSpLocks/>
                <a:stCxn id="610" idx="1"/>
                <a:endCxn id="603" idx="3"/>
              </p:cNvCxnSpPr>
              <p:nvPr/>
            </p:nvCxnSpPr>
            <p:spPr>
              <a:xfrm flipH="1" flipV="1">
                <a:off x="3929950" y="1731539"/>
                <a:ext cx="380030" cy="473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702">
                <a:extLst>
                  <a:ext uri="{FF2B5EF4-FFF2-40B4-BE49-F238E27FC236}">
                    <a16:creationId xmlns:a16="http://schemas.microsoft.com/office/drawing/2014/main" id="{DED34CE0-8CDB-E342-A712-963CEF636038}"/>
                  </a:ext>
                </a:extLst>
              </p:cNvPr>
              <p:cNvCxnSpPr>
                <a:cxnSpLocks/>
                <a:stCxn id="609" idx="0"/>
                <a:endCxn id="604" idx="2"/>
              </p:cNvCxnSpPr>
              <p:nvPr/>
            </p:nvCxnSpPr>
            <p:spPr>
              <a:xfrm flipH="1" flipV="1">
                <a:off x="4695598" y="1136735"/>
                <a:ext cx="69294" cy="2255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703">
                <a:extLst>
                  <a:ext uri="{FF2B5EF4-FFF2-40B4-BE49-F238E27FC236}">
                    <a16:creationId xmlns:a16="http://schemas.microsoft.com/office/drawing/2014/main" id="{D47BF62C-8D79-774C-8925-21998728C9E8}"/>
                  </a:ext>
                </a:extLst>
              </p:cNvPr>
              <p:cNvCxnSpPr>
                <a:cxnSpLocks/>
                <a:stCxn id="609" idx="0"/>
                <a:endCxn id="606" idx="2"/>
              </p:cNvCxnSpPr>
              <p:nvPr/>
            </p:nvCxnSpPr>
            <p:spPr>
              <a:xfrm flipV="1">
                <a:off x="4764892" y="1198855"/>
                <a:ext cx="303896" cy="1634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704">
                <a:extLst>
                  <a:ext uri="{FF2B5EF4-FFF2-40B4-BE49-F238E27FC236}">
                    <a16:creationId xmlns:a16="http://schemas.microsoft.com/office/drawing/2014/main" id="{8C2544B9-A332-5A41-9BB9-15D86EE5BDCB}"/>
                  </a:ext>
                </a:extLst>
              </p:cNvPr>
              <p:cNvCxnSpPr>
                <a:cxnSpLocks/>
                <a:stCxn id="611" idx="0"/>
                <a:endCxn id="597" idx="3"/>
              </p:cNvCxnSpPr>
              <p:nvPr/>
            </p:nvCxnSpPr>
            <p:spPr>
              <a:xfrm flipH="1" flipV="1">
                <a:off x="6549390" y="724128"/>
                <a:ext cx="226970" cy="2791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705">
                <a:extLst>
                  <a:ext uri="{FF2B5EF4-FFF2-40B4-BE49-F238E27FC236}">
                    <a16:creationId xmlns:a16="http://schemas.microsoft.com/office/drawing/2014/main" id="{BF76E478-68BE-8F49-BCE9-B2D915A84CD1}"/>
                  </a:ext>
                </a:extLst>
              </p:cNvPr>
              <p:cNvCxnSpPr>
                <a:cxnSpLocks/>
                <a:stCxn id="611" idx="0"/>
                <a:endCxn id="598" idx="2"/>
              </p:cNvCxnSpPr>
              <p:nvPr/>
            </p:nvCxnSpPr>
            <p:spPr>
              <a:xfrm flipV="1">
                <a:off x="6776360" y="776148"/>
                <a:ext cx="175539" cy="227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706">
                <a:extLst>
                  <a:ext uri="{FF2B5EF4-FFF2-40B4-BE49-F238E27FC236}">
                    <a16:creationId xmlns:a16="http://schemas.microsoft.com/office/drawing/2014/main" id="{387523F2-A909-F94D-AC6B-6E517B8F99E8}"/>
                  </a:ext>
                </a:extLst>
              </p:cNvPr>
              <p:cNvCxnSpPr>
                <a:cxnSpLocks/>
                <a:stCxn id="611" idx="3"/>
                <a:endCxn id="599" idx="1"/>
              </p:cNvCxnSpPr>
              <p:nvPr/>
            </p:nvCxnSpPr>
            <p:spPr>
              <a:xfrm flipV="1">
                <a:off x="6884360" y="1066896"/>
                <a:ext cx="346423" cy="83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707">
                <a:extLst>
                  <a:ext uri="{FF2B5EF4-FFF2-40B4-BE49-F238E27FC236}">
                    <a16:creationId xmlns:a16="http://schemas.microsoft.com/office/drawing/2014/main" id="{78A009F8-7D98-C447-B749-D0F3E77ED597}"/>
                  </a:ext>
                </a:extLst>
              </p:cNvPr>
              <p:cNvCxnSpPr>
                <a:cxnSpLocks/>
                <a:stCxn id="611" idx="3"/>
                <a:endCxn id="618" idx="0"/>
              </p:cNvCxnSpPr>
              <p:nvPr/>
            </p:nvCxnSpPr>
            <p:spPr>
              <a:xfrm>
                <a:off x="6884360" y="1075275"/>
                <a:ext cx="98336" cy="2640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线连接符 708">
                <a:extLst>
                  <a:ext uri="{FF2B5EF4-FFF2-40B4-BE49-F238E27FC236}">
                    <a16:creationId xmlns:a16="http://schemas.microsoft.com/office/drawing/2014/main" id="{DC2C89E0-273C-934E-A3CC-7903479EC541}"/>
                  </a:ext>
                </a:extLst>
              </p:cNvPr>
              <p:cNvCxnSpPr>
                <a:cxnSpLocks/>
                <a:stCxn id="599" idx="2"/>
                <a:endCxn id="618" idx="0"/>
              </p:cNvCxnSpPr>
              <p:nvPr/>
            </p:nvCxnSpPr>
            <p:spPr>
              <a:xfrm flipH="1">
                <a:off x="6982696" y="1138902"/>
                <a:ext cx="356087" cy="2004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线连接符 709">
                <a:extLst>
                  <a:ext uri="{FF2B5EF4-FFF2-40B4-BE49-F238E27FC236}">
                    <a16:creationId xmlns:a16="http://schemas.microsoft.com/office/drawing/2014/main" id="{E865442C-9907-CA43-BF57-EEEA49C7C9E8}"/>
                  </a:ext>
                </a:extLst>
              </p:cNvPr>
              <p:cNvCxnSpPr>
                <a:cxnSpLocks/>
                <a:stCxn id="599" idx="2"/>
                <a:endCxn id="619" idx="0"/>
              </p:cNvCxnSpPr>
              <p:nvPr/>
            </p:nvCxnSpPr>
            <p:spPr>
              <a:xfrm>
                <a:off x="7338783" y="1138902"/>
                <a:ext cx="83776" cy="296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710">
                <a:extLst>
                  <a:ext uri="{FF2B5EF4-FFF2-40B4-BE49-F238E27FC236}">
                    <a16:creationId xmlns:a16="http://schemas.microsoft.com/office/drawing/2014/main" id="{DAA5D307-8F70-C248-9BC7-7773291095CD}"/>
                  </a:ext>
                </a:extLst>
              </p:cNvPr>
              <p:cNvCxnSpPr>
                <a:cxnSpLocks/>
                <a:stCxn id="612" idx="1"/>
                <a:endCxn id="619" idx="3"/>
              </p:cNvCxnSpPr>
              <p:nvPr/>
            </p:nvCxnSpPr>
            <p:spPr>
              <a:xfrm flipH="1">
                <a:off x="7530559" y="1362350"/>
                <a:ext cx="116259" cy="1455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711">
                <a:extLst>
                  <a:ext uri="{FF2B5EF4-FFF2-40B4-BE49-F238E27FC236}">
                    <a16:creationId xmlns:a16="http://schemas.microsoft.com/office/drawing/2014/main" id="{9001CD92-13AA-2348-8B16-F1A4A32E5A90}"/>
                  </a:ext>
                </a:extLst>
              </p:cNvPr>
              <p:cNvCxnSpPr>
                <a:cxnSpLocks/>
                <a:stCxn id="616" idx="0"/>
                <a:endCxn id="597" idx="2"/>
              </p:cNvCxnSpPr>
              <p:nvPr/>
            </p:nvCxnSpPr>
            <p:spPr>
              <a:xfrm flipH="1" flipV="1">
                <a:off x="6441390" y="796134"/>
                <a:ext cx="7294" cy="4415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712">
                <a:extLst>
                  <a:ext uri="{FF2B5EF4-FFF2-40B4-BE49-F238E27FC236}">
                    <a16:creationId xmlns:a16="http://schemas.microsoft.com/office/drawing/2014/main" id="{CD7092A5-AE28-6F49-B386-58087CA3BA67}"/>
                  </a:ext>
                </a:extLst>
              </p:cNvPr>
              <p:cNvCxnSpPr>
                <a:cxnSpLocks/>
                <a:stCxn id="616" idx="0"/>
                <a:endCxn id="607" idx="3"/>
              </p:cNvCxnSpPr>
              <p:nvPr/>
            </p:nvCxnSpPr>
            <p:spPr>
              <a:xfrm flipH="1" flipV="1">
                <a:off x="6091196" y="1100131"/>
                <a:ext cx="357488" cy="1375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713">
                <a:extLst>
                  <a:ext uri="{FF2B5EF4-FFF2-40B4-BE49-F238E27FC236}">
                    <a16:creationId xmlns:a16="http://schemas.microsoft.com/office/drawing/2014/main" id="{BE3ACFAE-FBD4-D046-BE13-9AD485D952A4}"/>
                  </a:ext>
                </a:extLst>
              </p:cNvPr>
              <p:cNvCxnSpPr>
                <a:cxnSpLocks/>
                <a:stCxn id="616" idx="1"/>
                <a:endCxn id="617" idx="3"/>
              </p:cNvCxnSpPr>
              <p:nvPr/>
            </p:nvCxnSpPr>
            <p:spPr>
              <a:xfrm flipH="1">
                <a:off x="5943694" y="1309684"/>
                <a:ext cx="396990" cy="19942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714">
                <a:extLst>
                  <a:ext uri="{FF2B5EF4-FFF2-40B4-BE49-F238E27FC236}">
                    <a16:creationId xmlns:a16="http://schemas.microsoft.com/office/drawing/2014/main" id="{075C3980-6661-354A-9F36-0AE5EFEEF3C5}"/>
                  </a:ext>
                </a:extLst>
              </p:cNvPr>
              <p:cNvCxnSpPr>
                <a:cxnSpLocks/>
                <a:stCxn id="616" idx="2"/>
                <a:endCxn id="622" idx="0"/>
              </p:cNvCxnSpPr>
              <p:nvPr/>
            </p:nvCxnSpPr>
            <p:spPr>
              <a:xfrm flipH="1">
                <a:off x="6308063" y="1381690"/>
                <a:ext cx="140621" cy="3139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715">
                <a:extLst>
                  <a:ext uri="{FF2B5EF4-FFF2-40B4-BE49-F238E27FC236}">
                    <a16:creationId xmlns:a16="http://schemas.microsoft.com/office/drawing/2014/main" id="{5F5ADF30-DB34-9A45-94FE-19FEE9669CFE}"/>
                  </a:ext>
                </a:extLst>
              </p:cNvPr>
              <p:cNvCxnSpPr>
                <a:cxnSpLocks/>
                <a:stCxn id="616" idx="2"/>
                <a:endCxn id="621" idx="0"/>
              </p:cNvCxnSpPr>
              <p:nvPr/>
            </p:nvCxnSpPr>
            <p:spPr>
              <a:xfrm>
                <a:off x="6448684" y="1381690"/>
                <a:ext cx="336818" cy="3390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716">
                <a:extLst>
                  <a:ext uri="{FF2B5EF4-FFF2-40B4-BE49-F238E27FC236}">
                    <a16:creationId xmlns:a16="http://schemas.microsoft.com/office/drawing/2014/main" id="{A7BF6A83-3B22-5C41-8298-D696738E5794}"/>
                  </a:ext>
                </a:extLst>
              </p:cNvPr>
              <p:cNvCxnSpPr>
                <a:cxnSpLocks/>
                <a:stCxn id="616" idx="3"/>
                <a:endCxn id="618" idx="1"/>
              </p:cNvCxnSpPr>
              <p:nvPr/>
            </p:nvCxnSpPr>
            <p:spPr>
              <a:xfrm>
                <a:off x="6556684" y="1309684"/>
                <a:ext cx="318012" cy="1016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717">
                <a:extLst>
                  <a:ext uri="{FF2B5EF4-FFF2-40B4-BE49-F238E27FC236}">
                    <a16:creationId xmlns:a16="http://schemas.microsoft.com/office/drawing/2014/main" id="{E4D16E41-76FF-1B40-9185-ADD9E7A1E645}"/>
                  </a:ext>
                </a:extLst>
              </p:cNvPr>
              <p:cNvCxnSpPr>
                <a:cxnSpLocks/>
                <a:stCxn id="621" idx="0"/>
                <a:endCxn id="618" idx="2"/>
              </p:cNvCxnSpPr>
              <p:nvPr/>
            </p:nvCxnSpPr>
            <p:spPr>
              <a:xfrm flipV="1">
                <a:off x="6785502" y="1483335"/>
                <a:ext cx="197194" cy="2373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718">
                <a:extLst>
                  <a:ext uri="{FF2B5EF4-FFF2-40B4-BE49-F238E27FC236}">
                    <a16:creationId xmlns:a16="http://schemas.microsoft.com/office/drawing/2014/main" id="{3A72E7BF-94A8-6746-ABC7-A3799C211403}"/>
                  </a:ext>
                </a:extLst>
              </p:cNvPr>
              <p:cNvCxnSpPr>
                <a:cxnSpLocks/>
                <a:stCxn id="620" idx="0"/>
                <a:endCxn id="618" idx="2"/>
              </p:cNvCxnSpPr>
              <p:nvPr/>
            </p:nvCxnSpPr>
            <p:spPr>
              <a:xfrm flipH="1" flipV="1">
                <a:off x="6982696" y="1483335"/>
                <a:ext cx="260029" cy="259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719">
                <a:extLst>
                  <a:ext uri="{FF2B5EF4-FFF2-40B4-BE49-F238E27FC236}">
                    <a16:creationId xmlns:a16="http://schemas.microsoft.com/office/drawing/2014/main" id="{A6C6E99A-4E2D-1445-94FA-6E029B641A46}"/>
                  </a:ext>
                </a:extLst>
              </p:cNvPr>
              <p:cNvCxnSpPr>
                <a:cxnSpLocks/>
                <a:stCxn id="619" idx="1"/>
                <a:endCxn id="618" idx="3"/>
              </p:cNvCxnSpPr>
              <p:nvPr/>
            </p:nvCxnSpPr>
            <p:spPr>
              <a:xfrm flipH="1" flipV="1">
                <a:off x="7090696" y="1411329"/>
                <a:ext cx="223863" cy="965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720">
                <a:extLst>
                  <a:ext uri="{FF2B5EF4-FFF2-40B4-BE49-F238E27FC236}">
                    <a16:creationId xmlns:a16="http://schemas.microsoft.com/office/drawing/2014/main" id="{F7927F34-C531-1049-AB75-F98F73502FA8}"/>
                  </a:ext>
                </a:extLst>
              </p:cNvPr>
              <p:cNvCxnSpPr>
                <a:cxnSpLocks/>
                <a:stCxn id="613" idx="0"/>
                <a:endCxn id="619" idx="3"/>
              </p:cNvCxnSpPr>
              <p:nvPr/>
            </p:nvCxnSpPr>
            <p:spPr>
              <a:xfrm flipH="1" flipV="1">
                <a:off x="7530559" y="1507885"/>
                <a:ext cx="258488" cy="25385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直线连接符 721">
                <a:extLst>
                  <a:ext uri="{FF2B5EF4-FFF2-40B4-BE49-F238E27FC236}">
                    <a16:creationId xmlns:a16="http://schemas.microsoft.com/office/drawing/2014/main" id="{5F42D19D-20F1-8A4B-B388-CE3079728E0B}"/>
                  </a:ext>
                </a:extLst>
              </p:cNvPr>
              <p:cNvCxnSpPr>
                <a:cxnSpLocks/>
                <a:stCxn id="620" idx="0"/>
                <a:endCxn id="619" idx="2"/>
              </p:cNvCxnSpPr>
              <p:nvPr/>
            </p:nvCxnSpPr>
            <p:spPr>
              <a:xfrm flipV="1">
                <a:off x="7242725" y="1579891"/>
                <a:ext cx="179834" cy="1629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线连接符 722">
                <a:extLst>
                  <a:ext uri="{FF2B5EF4-FFF2-40B4-BE49-F238E27FC236}">
                    <a16:creationId xmlns:a16="http://schemas.microsoft.com/office/drawing/2014/main" id="{8EDE08FE-1C2E-834D-9F6C-16B33B40A069}"/>
                  </a:ext>
                </a:extLst>
              </p:cNvPr>
              <p:cNvCxnSpPr>
                <a:cxnSpLocks/>
                <a:stCxn id="620" idx="3"/>
                <a:endCxn id="613" idx="1"/>
              </p:cNvCxnSpPr>
              <p:nvPr/>
            </p:nvCxnSpPr>
            <p:spPr>
              <a:xfrm>
                <a:off x="7350725" y="1814839"/>
                <a:ext cx="330322" cy="1890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直线连接符 723">
                <a:extLst>
                  <a:ext uri="{FF2B5EF4-FFF2-40B4-BE49-F238E27FC236}">
                    <a16:creationId xmlns:a16="http://schemas.microsoft.com/office/drawing/2014/main" id="{5609BCB9-0BBB-7549-842D-104FB5222EFD}"/>
                  </a:ext>
                </a:extLst>
              </p:cNvPr>
              <p:cNvCxnSpPr>
                <a:cxnSpLocks/>
                <a:stCxn id="620" idx="2"/>
                <a:endCxn id="628" idx="0"/>
              </p:cNvCxnSpPr>
              <p:nvPr/>
            </p:nvCxnSpPr>
            <p:spPr>
              <a:xfrm>
                <a:off x="7242725" y="1886845"/>
                <a:ext cx="240876" cy="165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线连接符 724">
                <a:extLst>
                  <a:ext uri="{FF2B5EF4-FFF2-40B4-BE49-F238E27FC236}">
                    <a16:creationId xmlns:a16="http://schemas.microsoft.com/office/drawing/2014/main" id="{6CAA4B24-DF2A-DF4D-8640-FD2295233CCB}"/>
                  </a:ext>
                </a:extLst>
              </p:cNvPr>
              <p:cNvCxnSpPr>
                <a:cxnSpLocks/>
                <a:stCxn id="613" idx="1"/>
                <a:endCxn id="628" idx="0"/>
              </p:cNvCxnSpPr>
              <p:nvPr/>
            </p:nvCxnSpPr>
            <p:spPr>
              <a:xfrm flipH="1">
                <a:off x="7483601" y="1833745"/>
                <a:ext cx="197446" cy="2186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直线连接符 725">
                <a:extLst>
                  <a:ext uri="{FF2B5EF4-FFF2-40B4-BE49-F238E27FC236}">
                    <a16:creationId xmlns:a16="http://schemas.microsoft.com/office/drawing/2014/main" id="{F3352875-314C-BB4B-9E57-39F04F22C5FE}"/>
                  </a:ext>
                </a:extLst>
              </p:cNvPr>
              <p:cNvCxnSpPr>
                <a:cxnSpLocks/>
                <a:stCxn id="614" idx="0"/>
                <a:endCxn id="628" idx="3"/>
              </p:cNvCxnSpPr>
              <p:nvPr/>
            </p:nvCxnSpPr>
            <p:spPr>
              <a:xfrm flipH="1" flipV="1">
                <a:off x="7591601" y="2124411"/>
                <a:ext cx="303176" cy="1269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直线连接符 726">
                <a:extLst>
                  <a:ext uri="{FF2B5EF4-FFF2-40B4-BE49-F238E27FC236}">
                    <a16:creationId xmlns:a16="http://schemas.microsoft.com/office/drawing/2014/main" id="{F2DC9F57-CC18-B44B-A088-E10AE54FA533}"/>
                  </a:ext>
                </a:extLst>
              </p:cNvPr>
              <p:cNvCxnSpPr>
                <a:cxnSpLocks/>
                <a:stCxn id="629" idx="0"/>
                <a:endCxn id="628" idx="2"/>
              </p:cNvCxnSpPr>
              <p:nvPr/>
            </p:nvCxnSpPr>
            <p:spPr>
              <a:xfrm flipV="1">
                <a:off x="7452144" y="2196417"/>
                <a:ext cx="31457" cy="2951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直线连接符 727">
                <a:extLst>
                  <a:ext uri="{FF2B5EF4-FFF2-40B4-BE49-F238E27FC236}">
                    <a16:creationId xmlns:a16="http://schemas.microsoft.com/office/drawing/2014/main" id="{397B6F34-6CA4-ED47-9E52-29ACA03999F7}"/>
                  </a:ext>
                </a:extLst>
              </p:cNvPr>
              <p:cNvCxnSpPr>
                <a:cxnSpLocks/>
                <a:stCxn id="629" idx="0"/>
                <a:endCxn id="614" idx="1"/>
              </p:cNvCxnSpPr>
              <p:nvPr/>
            </p:nvCxnSpPr>
            <p:spPr>
              <a:xfrm flipV="1">
                <a:off x="7452144" y="2323397"/>
                <a:ext cx="334633" cy="16819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直线连接符 728">
                <a:extLst>
                  <a:ext uri="{FF2B5EF4-FFF2-40B4-BE49-F238E27FC236}">
                    <a16:creationId xmlns:a16="http://schemas.microsoft.com/office/drawing/2014/main" id="{627D542C-751D-CC46-A098-6B60F6A38D73}"/>
                  </a:ext>
                </a:extLst>
              </p:cNvPr>
              <p:cNvCxnSpPr>
                <a:cxnSpLocks/>
                <a:stCxn id="617" idx="3"/>
                <a:endCxn id="622" idx="1"/>
              </p:cNvCxnSpPr>
              <p:nvPr/>
            </p:nvCxnSpPr>
            <p:spPr>
              <a:xfrm>
                <a:off x="5943694" y="1509107"/>
                <a:ext cx="256369" cy="258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直线连接符 729">
                <a:extLst>
                  <a:ext uri="{FF2B5EF4-FFF2-40B4-BE49-F238E27FC236}">
                    <a16:creationId xmlns:a16="http://schemas.microsoft.com/office/drawing/2014/main" id="{764E1827-ECC9-FC4C-8264-8755683060CA}"/>
                  </a:ext>
                </a:extLst>
              </p:cNvPr>
              <p:cNvCxnSpPr>
                <a:cxnSpLocks/>
                <a:stCxn id="617" idx="2"/>
                <a:endCxn id="630" idx="0"/>
              </p:cNvCxnSpPr>
              <p:nvPr/>
            </p:nvCxnSpPr>
            <p:spPr>
              <a:xfrm>
                <a:off x="5835694" y="1581113"/>
                <a:ext cx="193454" cy="4208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直线连接符 730">
                <a:extLst>
                  <a:ext uri="{FF2B5EF4-FFF2-40B4-BE49-F238E27FC236}">
                    <a16:creationId xmlns:a16="http://schemas.microsoft.com/office/drawing/2014/main" id="{5E1C085A-9819-7244-B780-C4A1905C7DD5}"/>
                  </a:ext>
                </a:extLst>
              </p:cNvPr>
              <p:cNvCxnSpPr>
                <a:cxnSpLocks/>
                <a:stCxn id="626" idx="3"/>
                <a:endCxn id="630" idx="1"/>
              </p:cNvCxnSpPr>
              <p:nvPr/>
            </p:nvCxnSpPr>
            <p:spPr>
              <a:xfrm>
                <a:off x="5605767" y="1969234"/>
                <a:ext cx="299047" cy="700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直线连接符 731">
                <a:extLst>
                  <a:ext uri="{FF2B5EF4-FFF2-40B4-BE49-F238E27FC236}">
                    <a16:creationId xmlns:a16="http://schemas.microsoft.com/office/drawing/2014/main" id="{708607F2-BC28-F249-A01E-116344E44B01}"/>
                  </a:ext>
                </a:extLst>
              </p:cNvPr>
              <p:cNvCxnSpPr>
                <a:cxnSpLocks/>
                <a:stCxn id="632" idx="0"/>
                <a:endCxn id="630" idx="2"/>
              </p:cNvCxnSpPr>
              <p:nvPr/>
            </p:nvCxnSpPr>
            <p:spPr>
              <a:xfrm flipV="1">
                <a:off x="5664856" y="2139702"/>
                <a:ext cx="322186" cy="2327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直线连接符 732">
                <a:extLst>
                  <a:ext uri="{FF2B5EF4-FFF2-40B4-BE49-F238E27FC236}">
                    <a16:creationId xmlns:a16="http://schemas.microsoft.com/office/drawing/2014/main" id="{8E6AE105-0464-C546-ABA9-C8D89941C1F1}"/>
                  </a:ext>
                </a:extLst>
              </p:cNvPr>
              <p:cNvCxnSpPr>
                <a:cxnSpLocks/>
                <a:stCxn id="635" idx="0"/>
                <a:endCxn id="630" idx="2"/>
              </p:cNvCxnSpPr>
              <p:nvPr/>
            </p:nvCxnSpPr>
            <p:spPr>
              <a:xfrm flipH="1" flipV="1">
                <a:off x="5987042" y="2139702"/>
                <a:ext cx="191659" cy="3255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直线连接符 733">
                <a:extLst>
                  <a:ext uri="{FF2B5EF4-FFF2-40B4-BE49-F238E27FC236}">
                    <a16:creationId xmlns:a16="http://schemas.microsoft.com/office/drawing/2014/main" id="{696F91C5-67E0-0747-842A-B7AA82FA112E}"/>
                  </a:ext>
                </a:extLst>
              </p:cNvPr>
              <p:cNvCxnSpPr>
                <a:cxnSpLocks/>
                <a:stCxn id="630" idx="0"/>
                <a:endCxn id="622" idx="1"/>
              </p:cNvCxnSpPr>
              <p:nvPr/>
            </p:nvCxnSpPr>
            <p:spPr>
              <a:xfrm flipV="1">
                <a:off x="6029148" y="1767666"/>
                <a:ext cx="170915" cy="23431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直线连接符 734">
                <a:extLst>
                  <a:ext uri="{FF2B5EF4-FFF2-40B4-BE49-F238E27FC236}">
                    <a16:creationId xmlns:a16="http://schemas.microsoft.com/office/drawing/2014/main" id="{B059ADBA-8B22-3145-BCBE-EC767E6E415B}"/>
                  </a:ext>
                </a:extLst>
              </p:cNvPr>
              <p:cNvCxnSpPr>
                <a:cxnSpLocks/>
                <a:stCxn id="631" idx="0"/>
                <a:endCxn id="622" idx="2"/>
              </p:cNvCxnSpPr>
              <p:nvPr/>
            </p:nvCxnSpPr>
            <p:spPr>
              <a:xfrm flipH="1" flipV="1">
                <a:off x="6308063" y="1839672"/>
                <a:ext cx="223063" cy="2468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直线连接符 735">
                <a:extLst>
                  <a:ext uri="{FF2B5EF4-FFF2-40B4-BE49-F238E27FC236}">
                    <a16:creationId xmlns:a16="http://schemas.microsoft.com/office/drawing/2014/main" id="{6B670F0F-C84A-C145-B9E2-3B411310EFDF}"/>
                  </a:ext>
                </a:extLst>
              </p:cNvPr>
              <p:cNvCxnSpPr>
                <a:cxnSpLocks/>
                <a:stCxn id="621" idx="1"/>
                <a:endCxn id="622" idx="3"/>
              </p:cNvCxnSpPr>
              <p:nvPr/>
            </p:nvCxnSpPr>
            <p:spPr>
              <a:xfrm flipH="1" flipV="1">
                <a:off x="6416063" y="1767666"/>
                <a:ext cx="261439" cy="250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直线连接符 736">
                <a:extLst>
                  <a:ext uri="{FF2B5EF4-FFF2-40B4-BE49-F238E27FC236}">
                    <a16:creationId xmlns:a16="http://schemas.microsoft.com/office/drawing/2014/main" id="{BDB206F2-3F7C-DD44-8C86-0953A709EC25}"/>
                  </a:ext>
                </a:extLst>
              </p:cNvPr>
              <p:cNvCxnSpPr>
                <a:cxnSpLocks/>
                <a:stCxn id="620" idx="1"/>
                <a:endCxn id="621" idx="3"/>
              </p:cNvCxnSpPr>
              <p:nvPr/>
            </p:nvCxnSpPr>
            <p:spPr>
              <a:xfrm flipH="1" flipV="1">
                <a:off x="6893502" y="1792711"/>
                <a:ext cx="241223" cy="22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线连接符 737">
                <a:extLst>
                  <a:ext uri="{FF2B5EF4-FFF2-40B4-BE49-F238E27FC236}">
                    <a16:creationId xmlns:a16="http://schemas.microsoft.com/office/drawing/2014/main" id="{9DDF33C0-8F75-E942-9D03-5407C2AB6DC1}"/>
                  </a:ext>
                </a:extLst>
              </p:cNvPr>
              <p:cNvCxnSpPr>
                <a:cxnSpLocks/>
                <a:stCxn id="633" idx="0"/>
                <a:endCxn id="621" idx="2"/>
              </p:cNvCxnSpPr>
              <p:nvPr/>
            </p:nvCxnSpPr>
            <p:spPr>
              <a:xfrm flipH="1" flipV="1">
                <a:off x="6785502" y="1864717"/>
                <a:ext cx="234131" cy="21606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线连接符 738">
                <a:extLst>
                  <a:ext uri="{FF2B5EF4-FFF2-40B4-BE49-F238E27FC236}">
                    <a16:creationId xmlns:a16="http://schemas.microsoft.com/office/drawing/2014/main" id="{AFBDA127-C4B6-2442-8D7E-8E3877767BF9}"/>
                  </a:ext>
                </a:extLst>
              </p:cNvPr>
              <p:cNvCxnSpPr>
                <a:cxnSpLocks/>
                <a:stCxn id="631" idx="0"/>
                <a:endCxn id="621" idx="1"/>
              </p:cNvCxnSpPr>
              <p:nvPr/>
            </p:nvCxnSpPr>
            <p:spPr>
              <a:xfrm flipV="1">
                <a:off x="6531126" y="1792711"/>
                <a:ext cx="146376" cy="2938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线连接符 739">
                <a:extLst>
                  <a:ext uri="{FF2B5EF4-FFF2-40B4-BE49-F238E27FC236}">
                    <a16:creationId xmlns:a16="http://schemas.microsoft.com/office/drawing/2014/main" id="{B6CD6718-BCED-1C45-B899-95038F2BB764}"/>
                  </a:ext>
                </a:extLst>
              </p:cNvPr>
              <p:cNvCxnSpPr>
                <a:cxnSpLocks/>
                <a:stCxn id="631" idx="3"/>
                <a:endCxn id="633" idx="1"/>
              </p:cNvCxnSpPr>
              <p:nvPr/>
            </p:nvCxnSpPr>
            <p:spPr>
              <a:xfrm flipV="1">
                <a:off x="6628054" y="2152789"/>
                <a:ext cx="283579" cy="200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线连接符 740">
                <a:extLst>
                  <a:ext uri="{FF2B5EF4-FFF2-40B4-BE49-F238E27FC236}">
                    <a16:creationId xmlns:a16="http://schemas.microsoft.com/office/drawing/2014/main" id="{20EAB6A5-961A-FE4A-8BBA-145BB191D0A6}"/>
                  </a:ext>
                </a:extLst>
              </p:cNvPr>
              <p:cNvCxnSpPr>
                <a:cxnSpLocks/>
                <a:stCxn id="633" idx="0"/>
                <a:endCxn id="620" idx="2"/>
              </p:cNvCxnSpPr>
              <p:nvPr/>
            </p:nvCxnSpPr>
            <p:spPr>
              <a:xfrm flipV="1">
                <a:off x="7019633" y="1886845"/>
                <a:ext cx="223092" cy="19393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线连接符 741">
                <a:extLst>
                  <a:ext uri="{FF2B5EF4-FFF2-40B4-BE49-F238E27FC236}">
                    <a16:creationId xmlns:a16="http://schemas.microsoft.com/office/drawing/2014/main" id="{C404C94D-E01E-1247-9BE4-009375BD66CC}"/>
                  </a:ext>
                </a:extLst>
              </p:cNvPr>
              <p:cNvCxnSpPr>
                <a:cxnSpLocks/>
                <a:stCxn id="633" idx="3"/>
                <a:endCxn id="628" idx="1"/>
              </p:cNvCxnSpPr>
              <p:nvPr/>
            </p:nvCxnSpPr>
            <p:spPr>
              <a:xfrm flipV="1">
                <a:off x="7127633" y="2124411"/>
                <a:ext cx="247968" cy="283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线连接符 742">
                <a:extLst>
                  <a:ext uri="{FF2B5EF4-FFF2-40B4-BE49-F238E27FC236}">
                    <a16:creationId xmlns:a16="http://schemas.microsoft.com/office/drawing/2014/main" id="{DB4D41D1-E4B5-3746-A9C4-484CA408DE0D}"/>
                  </a:ext>
                </a:extLst>
              </p:cNvPr>
              <p:cNvCxnSpPr>
                <a:cxnSpLocks/>
                <a:stCxn id="633" idx="2"/>
                <a:endCxn id="629" idx="1"/>
              </p:cNvCxnSpPr>
              <p:nvPr/>
            </p:nvCxnSpPr>
            <p:spPr>
              <a:xfrm>
                <a:off x="7019633" y="2224795"/>
                <a:ext cx="302851" cy="2728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线连接符 743">
                <a:extLst>
                  <a:ext uri="{FF2B5EF4-FFF2-40B4-BE49-F238E27FC236}">
                    <a16:creationId xmlns:a16="http://schemas.microsoft.com/office/drawing/2014/main" id="{134AC9DB-BEBA-954E-A1ED-C785F5378553}"/>
                  </a:ext>
                </a:extLst>
              </p:cNvPr>
              <p:cNvCxnSpPr>
                <a:cxnSpLocks/>
                <a:stCxn id="633" idx="2"/>
                <a:endCxn id="634" idx="0"/>
              </p:cNvCxnSpPr>
              <p:nvPr/>
            </p:nvCxnSpPr>
            <p:spPr>
              <a:xfrm flipH="1">
                <a:off x="6799674" y="2224795"/>
                <a:ext cx="219959" cy="37011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直线连接符 744">
                <a:extLst>
                  <a:ext uri="{FF2B5EF4-FFF2-40B4-BE49-F238E27FC236}">
                    <a16:creationId xmlns:a16="http://schemas.microsoft.com/office/drawing/2014/main" id="{A5C3B3F1-66D5-F144-8002-36DE28C90245}"/>
                  </a:ext>
                </a:extLst>
              </p:cNvPr>
              <p:cNvCxnSpPr>
                <a:cxnSpLocks/>
                <a:stCxn id="631" idx="2"/>
                <a:endCxn id="634" idx="0"/>
              </p:cNvCxnSpPr>
              <p:nvPr/>
            </p:nvCxnSpPr>
            <p:spPr>
              <a:xfrm>
                <a:off x="6511084" y="2229147"/>
                <a:ext cx="288590" cy="365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线连接符 745">
                <a:extLst>
                  <a:ext uri="{FF2B5EF4-FFF2-40B4-BE49-F238E27FC236}">
                    <a16:creationId xmlns:a16="http://schemas.microsoft.com/office/drawing/2014/main" id="{FDC73EA2-B0A7-7B42-9A71-4E5CAE203360}"/>
                  </a:ext>
                </a:extLst>
              </p:cNvPr>
              <p:cNvCxnSpPr>
                <a:cxnSpLocks/>
                <a:stCxn id="631" idx="2"/>
                <a:endCxn id="635" idx="0"/>
              </p:cNvCxnSpPr>
              <p:nvPr/>
            </p:nvCxnSpPr>
            <p:spPr>
              <a:xfrm flipH="1">
                <a:off x="6178701" y="2229147"/>
                <a:ext cx="332383" cy="2360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线连接符 746">
                <a:extLst>
                  <a:ext uri="{FF2B5EF4-FFF2-40B4-BE49-F238E27FC236}">
                    <a16:creationId xmlns:a16="http://schemas.microsoft.com/office/drawing/2014/main" id="{5B0F82D5-58BC-944F-96A7-BC6E23C46CCD}"/>
                  </a:ext>
                </a:extLst>
              </p:cNvPr>
              <p:cNvCxnSpPr>
                <a:cxnSpLocks/>
                <a:stCxn id="634" idx="1"/>
                <a:endCxn id="635" idx="3"/>
              </p:cNvCxnSpPr>
              <p:nvPr/>
            </p:nvCxnSpPr>
            <p:spPr>
              <a:xfrm flipH="1" flipV="1">
                <a:off x="6270978" y="2556500"/>
                <a:ext cx="420696" cy="1104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线连接符 747">
                <a:extLst>
                  <a:ext uri="{FF2B5EF4-FFF2-40B4-BE49-F238E27FC236}">
                    <a16:creationId xmlns:a16="http://schemas.microsoft.com/office/drawing/2014/main" id="{4AF875E2-8F50-4446-8410-DD88D0887D78}"/>
                  </a:ext>
                </a:extLst>
              </p:cNvPr>
              <p:cNvCxnSpPr>
                <a:cxnSpLocks/>
                <a:stCxn id="629" idx="1"/>
                <a:endCxn id="634" idx="3"/>
              </p:cNvCxnSpPr>
              <p:nvPr/>
            </p:nvCxnSpPr>
            <p:spPr>
              <a:xfrm flipH="1">
                <a:off x="6907674" y="2497693"/>
                <a:ext cx="414810" cy="16922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线连接符 748">
                <a:extLst>
                  <a:ext uri="{FF2B5EF4-FFF2-40B4-BE49-F238E27FC236}">
                    <a16:creationId xmlns:a16="http://schemas.microsoft.com/office/drawing/2014/main" id="{D03AF34E-A878-F641-87CE-F93E68ED93C4}"/>
                  </a:ext>
                </a:extLst>
              </p:cNvPr>
              <p:cNvCxnSpPr>
                <a:cxnSpLocks/>
                <a:stCxn id="632" idx="3"/>
                <a:endCxn id="635" idx="1"/>
              </p:cNvCxnSpPr>
              <p:nvPr/>
            </p:nvCxnSpPr>
            <p:spPr>
              <a:xfrm>
                <a:off x="5748824" y="2471443"/>
                <a:ext cx="310122" cy="438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线连接符 749">
                <a:extLst>
                  <a:ext uri="{FF2B5EF4-FFF2-40B4-BE49-F238E27FC236}">
                    <a16:creationId xmlns:a16="http://schemas.microsoft.com/office/drawing/2014/main" id="{BBD3CBAF-FE48-5C45-8EE9-841DB9C96AE9}"/>
                  </a:ext>
                </a:extLst>
              </p:cNvPr>
              <p:cNvCxnSpPr>
                <a:cxnSpLocks/>
                <a:stCxn id="636" idx="0"/>
                <a:endCxn id="635" idx="2"/>
              </p:cNvCxnSpPr>
              <p:nvPr/>
            </p:nvCxnSpPr>
            <p:spPr>
              <a:xfrm flipV="1">
                <a:off x="5824465" y="2606576"/>
                <a:ext cx="326758" cy="2159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线连接符 750">
                <a:extLst>
                  <a:ext uri="{FF2B5EF4-FFF2-40B4-BE49-F238E27FC236}">
                    <a16:creationId xmlns:a16="http://schemas.microsoft.com/office/drawing/2014/main" id="{57BF4A9F-86D3-0943-8799-F84582C98534}"/>
                  </a:ext>
                </a:extLst>
              </p:cNvPr>
              <p:cNvCxnSpPr>
                <a:cxnSpLocks/>
                <a:stCxn id="631" idx="1"/>
                <a:endCxn id="630" idx="3"/>
              </p:cNvCxnSpPr>
              <p:nvPr/>
            </p:nvCxnSpPr>
            <p:spPr>
              <a:xfrm flipH="1" flipV="1">
                <a:off x="6111376" y="2102418"/>
                <a:ext cx="302780" cy="403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线连接符 751">
                <a:extLst>
                  <a:ext uri="{FF2B5EF4-FFF2-40B4-BE49-F238E27FC236}">
                    <a16:creationId xmlns:a16="http://schemas.microsoft.com/office/drawing/2014/main" id="{C41E2CC6-E1CE-A549-84EE-B407FA00269A}"/>
                  </a:ext>
                </a:extLst>
              </p:cNvPr>
              <p:cNvCxnSpPr>
                <a:cxnSpLocks/>
                <a:stCxn id="637" idx="0"/>
                <a:endCxn id="635" idx="2"/>
              </p:cNvCxnSpPr>
              <p:nvPr/>
            </p:nvCxnSpPr>
            <p:spPr>
              <a:xfrm flipH="1" flipV="1">
                <a:off x="6151223" y="2606576"/>
                <a:ext cx="200229" cy="3373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直线连接符 752">
                <a:extLst>
                  <a:ext uri="{FF2B5EF4-FFF2-40B4-BE49-F238E27FC236}">
                    <a16:creationId xmlns:a16="http://schemas.microsoft.com/office/drawing/2014/main" id="{86190BCE-323E-7148-9945-3FEE2CB97A5F}"/>
                  </a:ext>
                </a:extLst>
              </p:cNvPr>
              <p:cNvCxnSpPr>
                <a:cxnSpLocks/>
                <a:stCxn id="637" idx="0"/>
                <a:endCxn id="634" idx="1"/>
              </p:cNvCxnSpPr>
              <p:nvPr/>
            </p:nvCxnSpPr>
            <p:spPr>
              <a:xfrm flipV="1">
                <a:off x="6351452" y="2666918"/>
                <a:ext cx="340222" cy="2770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线连接符 753">
                <a:extLst>
                  <a:ext uri="{FF2B5EF4-FFF2-40B4-BE49-F238E27FC236}">
                    <a16:creationId xmlns:a16="http://schemas.microsoft.com/office/drawing/2014/main" id="{E67A54DE-45CD-7F45-8B49-5ED5E4CB04A0}"/>
                  </a:ext>
                </a:extLst>
              </p:cNvPr>
              <p:cNvCxnSpPr>
                <a:cxnSpLocks/>
                <a:stCxn id="637" idx="1"/>
                <a:endCxn id="636" idx="3"/>
              </p:cNvCxnSpPr>
              <p:nvPr/>
            </p:nvCxnSpPr>
            <p:spPr>
              <a:xfrm flipH="1" flipV="1">
                <a:off x="5932465" y="2894546"/>
                <a:ext cx="291877" cy="7569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线连接符 754">
                <a:extLst>
                  <a:ext uri="{FF2B5EF4-FFF2-40B4-BE49-F238E27FC236}">
                    <a16:creationId xmlns:a16="http://schemas.microsoft.com/office/drawing/2014/main" id="{E5BB7B99-3745-1541-B4D5-7CA035506771}"/>
                  </a:ext>
                </a:extLst>
              </p:cNvPr>
              <p:cNvCxnSpPr>
                <a:cxnSpLocks/>
                <a:stCxn id="608" idx="2"/>
                <a:endCxn id="617" idx="0"/>
              </p:cNvCxnSpPr>
              <p:nvPr/>
            </p:nvCxnSpPr>
            <p:spPr>
              <a:xfrm>
                <a:off x="5567954" y="1175972"/>
                <a:ext cx="267740" cy="261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线连接符 755">
                <a:extLst>
                  <a:ext uri="{FF2B5EF4-FFF2-40B4-BE49-F238E27FC236}">
                    <a16:creationId xmlns:a16="http://schemas.microsoft.com/office/drawing/2014/main" id="{1EC1A631-F3A8-9B41-BB00-2C5E60F0C1D5}"/>
                  </a:ext>
                </a:extLst>
              </p:cNvPr>
              <p:cNvCxnSpPr>
                <a:cxnSpLocks/>
                <a:stCxn id="606" idx="2"/>
                <a:endCxn id="615" idx="0"/>
              </p:cNvCxnSpPr>
              <p:nvPr/>
            </p:nvCxnSpPr>
            <p:spPr>
              <a:xfrm>
                <a:off x="5068788" y="1198855"/>
                <a:ext cx="207958" cy="2500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线连接符 756">
                <a:extLst>
                  <a:ext uri="{FF2B5EF4-FFF2-40B4-BE49-F238E27FC236}">
                    <a16:creationId xmlns:a16="http://schemas.microsoft.com/office/drawing/2014/main" id="{20412DD0-86AE-224C-B687-79DA7310524D}"/>
                  </a:ext>
                </a:extLst>
              </p:cNvPr>
              <p:cNvCxnSpPr>
                <a:cxnSpLocks/>
                <a:stCxn id="608" idx="1"/>
                <a:endCxn id="615" idx="0"/>
              </p:cNvCxnSpPr>
              <p:nvPr/>
            </p:nvCxnSpPr>
            <p:spPr>
              <a:xfrm flipH="1">
                <a:off x="5276746" y="1103966"/>
                <a:ext cx="183208" cy="3449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线连接符 757">
                <a:extLst>
                  <a:ext uri="{FF2B5EF4-FFF2-40B4-BE49-F238E27FC236}">
                    <a16:creationId xmlns:a16="http://schemas.microsoft.com/office/drawing/2014/main" id="{BC27E479-7EC2-134E-9E1D-6A7177D63EDA}"/>
                  </a:ext>
                </a:extLst>
              </p:cNvPr>
              <p:cNvCxnSpPr>
                <a:cxnSpLocks/>
                <a:stCxn id="617" idx="1"/>
                <a:endCxn id="615" idx="3"/>
              </p:cNvCxnSpPr>
              <p:nvPr/>
            </p:nvCxnSpPr>
            <p:spPr>
              <a:xfrm flipH="1">
                <a:off x="5384746" y="1509107"/>
                <a:ext cx="342948" cy="118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线连接符 758">
                <a:extLst>
                  <a:ext uri="{FF2B5EF4-FFF2-40B4-BE49-F238E27FC236}">
                    <a16:creationId xmlns:a16="http://schemas.microsoft.com/office/drawing/2014/main" id="{E9FB726F-A6A6-DB47-9596-10B5D5B7DF95}"/>
                  </a:ext>
                </a:extLst>
              </p:cNvPr>
              <p:cNvCxnSpPr>
                <a:cxnSpLocks/>
                <a:stCxn id="626" idx="0"/>
                <a:endCxn id="615" idx="2"/>
              </p:cNvCxnSpPr>
              <p:nvPr/>
            </p:nvCxnSpPr>
            <p:spPr>
              <a:xfrm flipH="1" flipV="1">
                <a:off x="5276746" y="1592918"/>
                <a:ext cx="252162" cy="2717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线连接符 759">
                <a:extLst>
                  <a:ext uri="{FF2B5EF4-FFF2-40B4-BE49-F238E27FC236}">
                    <a16:creationId xmlns:a16="http://schemas.microsoft.com/office/drawing/2014/main" id="{846D907D-2A8B-1640-92F3-92578E90BBB6}"/>
                  </a:ext>
                </a:extLst>
              </p:cNvPr>
              <p:cNvCxnSpPr>
                <a:cxnSpLocks/>
                <a:stCxn id="615" idx="1"/>
                <a:endCxn id="609" idx="3"/>
              </p:cNvCxnSpPr>
              <p:nvPr/>
            </p:nvCxnSpPr>
            <p:spPr>
              <a:xfrm flipH="1" flipV="1">
                <a:off x="4872892" y="1434318"/>
                <a:ext cx="295854" cy="86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直线连接符 760">
                <a:extLst>
                  <a:ext uri="{FF2B5EF4-FFF2-40B4-BE49-F238E27FC236}">
                    <a16:creationId xmlns:a16="http://schemas.microsoft.com/office/drawing/2014/main" id="{80D2330F-FB8F-CF4A-9D25-EA6CEE3518AF}"/>
                  </a:ext>
                </a:extLst>
              </p:cNvPr>
              <p:cNvCxnSpPr>
                <a:cxnSpLocks/>
                <a:stCxn id="623" idx="0"/>
                <a:endCxn id="609" idx="2"/>
              </p:cNvCxnSpPr>
              <p:nvPr/>
            </p:nvCxnSpPr>
            <p:spPr>
              <a:xfrm flipH="1" flipV="1">
                <a:off x="4764892" y="1506324"/>
                <a:ext cx="200184" cy="3076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线连接符 761">
                <a:extLst>
                  <a:ext uri="{FF2B5EF4-FFF2-40B4-BE49-F238E27FC236}">
                    <a16:creationId xmlns:a16="http://schemas.microsoft.com/office/drawing/2014/main" id="{53559DDA-4ABC-3542-BFA3-47556D6234F8}"/>
                  </a:ext>
                </a:extLst>
              </p:cNvPr>
              <p:cNvCxnSpPr>
                <a:cxnSpLocks/>
                <a:stCxn id="623" idx="0"/>
                <a:endCxn id="615" idx="2"/>
              </p:cNvCxnSpPr>
              <p:nvPr/>
            </p:nvCxnSpPr>
            <p:spPr>
              <a:xfrm flipV="1">
                <a:off x="4965076" y="1592918"/>
                <a:ext cx="311670" cy="2211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线连接符 762">
                <a:extLst>
                  <a:ext uri="{FF2B5EF4-FFF2-40B4-BE49-F238E27FC236}">
                    <a16:creationId xmlns:a16="http://schemas.microsoft.com/office/drawing/2014/main" id="{1CE75E80-C9BA-E04D-A1C4-6871866D0732}"/>
                  </a:ext>
                </a:extLst>
              </p:cNvPr>
              <p:cNvCxnSpPr>
                <a:cxnSpLocks/>
                <a:stCxn id="623" idx="1"/>
                <a:endCxn id="610" idx="3"/>
              </p:cNvCxnSpPr>
              <p:nvPr/>
            </p:nvCxnSpPr>
            <p:spPr>
              <a:xfrm flipH="1" flipV="1">
                <a:off x="4525980" y="1778857"/>
                <a:ext cx="331096" cy="10717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线连接符 763">
                <a:extLst>
                  <a:ext uri="{FF2B5EF4-FFF2-40B4-BE49-F238E27FC236}">
                    <a16:creationId xmlns:a16="http://schemas.microsoft.com/office/drawing/2014/main" id="{A2F3146F-7F17-7744-8872-42871B507270}"/>
                  </a:ext>
                </a:extLst>
              </p:cNvPr>
              <p:cNvCxnSpPr>
                <a:cxnSpLocks/>
                <a:stCxn id="624" idx="1"/>
                <a:endCxn id="610" idx="2"/>
              </p:cNvCxnSpPr>
              <p:nvPr/>
            </p:nvCxnSpPr>
            <p:spPr>
              <a:xfrm flipH="1" flipV="1">
                <a:off x="4417980" y="1850863"/>
                <a:ext cx="99189" cy="336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线连接符 764">
                <a:extLst>
                  <a:ext uri="{FF2B5EF4-FFF2-40B4-BE49-F238E27FC236}">
                    <a16:creationId xmlns:a16="http://schemas.microsoft.com/office/drawing/2014/main" id="{64D0272E-68D1-2340-98A1-7FFF17FC8F9C}"/>
                  </a:ext>
                </a:extLst>
              </p:cNvPr>
              <p:cNvCxnSpPr>
                <a:cxnSpLocks/>
                <a:stCxn id="624" idx="0"/>
                <a:endCxn id="623" idx="1"/>
              </p:cNvCxnSpPr>
              <p:nvPr/>
            </p:nvCxnSpPr>
            <p:spPr>
              <a:xfrm flipV="1">
                <a:off x="4642728" y="1886028"/>
                <a:ext cx="214348" cy="2686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线连接符 765">
                <a:extLst>
                  <a:ext uri="{FF2B5EF4-FFF2-40B4-BE49-F238E27FC236}">
                    <a16:creationId xmlns:a16="http://schemas.microsoft.com/office/drawing/2014/main" id="{01A5836A-B561-A445-BF5A-E87BC281FE18}"/>
                  </a:ext>
                </a:extLst>
              </p:cNvPr>
              <p:cNvCxnSpPr>
                <a:cxnSpLocks/>
                <a:stCxn id="623" idx="3"/>
                <a:endCxn id="626" idx="1"/>
              </p:cNvCxnSpPr>
              <p:nvPr/>
            </p:nvCxnSpPr>
            <p:spPr>
              <a:xfrm>
                <a:off x="5073076" y="1886028"/>
                <a:ext cx="329717" cy="933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线连接符 766">
                <a:extLst>
                  <a:ext uri="{FF2B5EF4-FFF2-40B4-BE49-F238E27FC236}">
                    <a16:creationId xmlns:a16="http://schemas.microsoft.com/office/drawing/2014/main" id="{79BC40DE-0D72-3448-B072-1F40A9E20E8B}"/>
                  </a:ext>
                </a:extLst>
              </p:cNvPr>
              <p:cNvCxnSpPr>
                <a:cxnSpLocks/>
                <a:stCxn id="623" idx="2"/>
                <a:endCxn id="625" idx="0"/>
              </p:cNvCxnSpPr>
              <p:nvPr/>
            </p:nvCxnSpPr>
            <p:spPr>
              <a:xfrm>
                <a:off x="4965076" y="1958034"/>
                <a:ext cx="181757" cy="2711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线连接符 767">
                <a:extLst>
                  <a:ext uri="{FF2B5EF4-FFF2-40B4-BE49-F238E27FC236}">
                    <a16:creationId xmlns:a16="http://schemas.microsoft.com/office/drawing/2014/main" id="{4DEC23BF-2FA2-E740-8824-E046C162B2DB}"/>
                  </a:ext>
                </a:extLst>
              </p:cNvPr>
              <p:cNvCxnSpPr>
                <a:cxnSpLocks/>
                <a:stCxn id="626" idx="2"/>
                <a:endCxn id="625" idx="0"/>
              </p:cNvCxnSpPr>
              <p:nvPr/>
            </p:nvCxnSpPr>
            <p:spPr>
              <a:xfrm flipH="1">
                <a:off x="5146833" y="1999959"/>
                <a:ext cx="332819" cy="2292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线连接符 768">
                <a:extLst>
                  <a:ext uri="{FF2B5EF4-FFF2-40B4-BE49-F238E27FC236}">
                    <a16:creationId xmlns:a16="http://schemas.microsoft.com/office/drawing/2014/main" id="{6FD5BEF5-BC65-C84A-B3B1-8D1BECAA9248}"/>
                  </a:ext>
                </a:extLst>
              </p:cNvPr>
              <p:cNvCxnSpPr>
                <a:cxnSpLocks/>
                <a:stCxn id="632" idx="1"/>
                <a:endCxn id="625" idx="3"/>
              </p:cNvCxnSpPr>
              <p:nvPr/>
            </p:nvCxnSpPr>
            <p:spPr>
              <a:xfrm flipH="1" flipV="1">
                <a:off x="5239110" y="2320519"/>
                <a:ext cx="302082" cy="913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线连接符 769">
                <a:extLst>
                  <a:ext uri="{FF2B5EF4-FFF2-40B4-BE49-F238E27FC236}">
                    <a16:creationId xmlns:a16="http://schemas.microsoft.com/office/drawing/2014/main" id="{1B6BC7DE-CF22-D14B-8874-4E83302E5EDF}"/>
                  </a:ext>
                </a:extLst>
              </p:cNvPr>
              <p:cNvCxnSpPr>
                <a:cxnSpLocks/>
                <a:stCxn id="627" idx="0"/>
                <a:endCxn id="625" idx="2"/>
              </p:cNvCxnSpPr>
              <p:nvPr/>
            </p:nvCxnSpPr>
            <p:spPr>
              <a:xfrm flipH="1" flipV="1">
                <a:off x="5119355" y="2370595"/>
                <a:ext cx="210978" cy="3479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线连接符 770">
                <a:extLst>
                  <a:ext uri="{FF2B5EF4-FFF2-40B4-BE49-F238E27FC236}">
                    <a16:creationId xmlns:a16="http://schemas.microsoft.com/office/drawing/2014/main" id="{79A94931-EC6D-BD4A-ACEE-9201ADC2DD2C}"/>
                  </a:ext>
                </a:extLst>
              </p:cNvPr>
              <p:cNvCxnSpPr>
                <a:cxnSpLocks/>
                <a:stCxn id="627" idx="0"/>
                <a:endCxn id="632" idx="2"/>
              </p:cNvCxnSpPr>
              <p:nvPr/>
            </p:nvCxnSpPr>
            <p:spPr>
              <a:xfrm flipV="1">
                <a:off x="5330333" y="2510891"/>
                <a:ext cx="294827" cy="2076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线连接符 771">
                <a:extLst>
                  <a:ext uri="{FF2B5EF4-FFF2-40B4-BE49-F238E27FC236}">
                    <a16:creationId xmlns:a16="http://schemas.microsoft.com/office/drawing/2014/main" id="{E2480E80-CE16-064C-B53B-0DC56EB7DEFD}"/>
                  </a:ext>
                </a:extLst>
              </p:cNvPr>
              <p:cNvCxnSpPr>
                <a:cxnSpLocks/>
                <a:stCxn id="625" idx="1"/>
                <a:endCxn id="624" idx="3"/>
              </p:cNvCxnSpPr>
              <p:nvPr/>
            </p:nvCxnSpPr>
            <p:spPr>
              <a:xfrm flipH="1" flipV="1">
                <a:off x="4721401" y="2257949"/>
                <a:ext cx="305677" cy="213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线连接符 772">
                <a:extLst>
                  <a:ext uri="{FF2B5EF4-FFF2-40B4-BE49-F238E27FC236}">
                    <a16:creationId xmlns:a16="http://schemas.microsoft.com/office/drawing/2014/main" id="{CD1EA85D-4F06-B343-8EC3-5301D181AD74}"/>
                  </a:ext>
                </a:extLst>
              </p:cNvPr>
              <p:cNvCxnSpPr>
                <a:cxnSpLocks/>
                <a:stCxn id="636" idx="1"/>
                <a:endCxn id="627" idx="3"/>
              </p:cNvCxnSpPr>
              <p:nvPr/>
            </p:nvCxnSpPr>
            <p:spPr>
              <a:xfrm flipH="1" flipV="1">
                <a:off x="5438333" y="2790530"/>
                <a:ext cx="278132" cy="1040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线连接符 773">
                <a:extLst>
                  <a:ext uri="{FF2B5EF4-FFF2-40B4-BE49-F238E27FC236}">
                    <a16:creationId xmlns:a16="http://schemas.microsoft.com/office/drawing/2014/main" id="{C20B2188-F0A3-6346-A47B-D73870279F96}"/>
                  </a:ext>
                </a:extLst>
              </p:cNvPr>
              <p:cNvCxnSpPr>
                <a:cxnSpLocks/>
                <a:stCxn id="616" idx="0"/>
                <a:endCxn id="611" idx="1"/>
              </p:cNvCxnSpPr>
              <p:nvPr/>
            </p:nvCxnSpPr>
            <p:spPr>
              <a:xfrm flipV="1">
                <a:off x="6448684" y="1075275"/>
                <a:ext cx="219676" cy="1624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线连接符 774">
                <a:extLst>
                  <a:ext uri="{FF2B5EF4-FFF2-40B4-BE49-F238E27FC236}">
                    <a16:creationId xmlns:a16="http://schemas.microsoft.com/office/drawing/2014/main" id="{87EE33DB-0073-F143-8236-D529B16E7648}"/>
                  </a:ext>
                </a:extLst>
              </p:cNvPr>
              <p:cNvCxnSpPr>
                <a:cxnSpLocks/>
                <a:stCxn id="610" idx="0"/>
                <a:endCxn id="609" idx="1"/>
              </p:cNvCxnSpPr>
              <p:nvPr/>
            </p:nvCxnSpPr>
            <p:spPr>
              <a:xfrm flipV="1">
                <a:off x="4417980" y="1434318"/>
                <a:ext cx="238912" cy="2725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3EBE17C-98D5-594B-AAE1-73A68D3FE317}"/>
                </a:ext>
              </a:extLst>
            </p:cNvPr>
            <p:cNvGrpSpPr/>
            <p:nvPr/>
          </p:nvGrpSpPr>
          <p:grpSpPr>
            <a:xfrm>
              <a:off x="8017710" y="1959937"/>
              <a:ext cx="3861184" cy="4366995"/>
              <a:chOff x="7807848" y="1540213"/>
              <a:chExt cx="3861184" cy="4366995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4C49656E-109F-B141-A3D2-197B2AABA256}"/>
                  </a:ext>
                </a:extLst>
              </p:cNvPr>
              <p:cNvSpPr/>
              <p:nvPr/>
            </p:nvSpPr>
            <p:spPr>
              <a:xfrm rot="3660000">
                <a:off x="11116115" y="1576223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DB7E743-8BCE-D347-A4B3-5B0DF5196748}"/>
                  </a:ext>
                </a:extLst>
              </p:cNvPr>
              <p:cNvSpPr/>
              <p:nvPr/>
            </p:nvSpPr>
            <p:spPr>
              <a:xfrm rot="4080000">
                <a:off x="11349178" y="2067167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5F2412D5-0B69-0B48-AE90-6E45ED37372E}"/>
                  </a:ext>
                </a:extLst>
              </p:cNvPr>
              <p:cNvSpPr/>
              <p:nvPr/>
            </p:nvSpPr>
            <p:spPr>
              <a:xfrm rot="4920000">
                <a:off x="11489022" y="273157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A1F15DE0-FEDE-FD4F-A295-CCF8015C354E}"/>
                  </a:ext>
                </a:extLst>
              </p:cNvPr>
              <p:cNvSpPr/>
              <p:nvPr/>
            </p:nvSpPr>
            <p:spPr>
              <a:xfrm rot="6000000">
                <a:off x="11469506" y="3314623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5A227268-9131-2A40-A7C4-85AEFBE0CEAB}"/>
                  </a:ext>
                </a:extLst>
              </p:cNvPr>
              <p:cNvSpPr/>
              <p:nvPr/>
            </p:nvSpPr>
            <p:spPr>
              <a:xfrm rot="6480000">
                <a:off x="11330049" y="3929776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E96931EE-ACEA-E34E-BEF2-A04AE1C9E1DE}"/>
                  </a:ext>
                </a:extLst>
              </p:cNvPr>
              <p:cNvSpPr/>
              <p:nvPr/>
            </p:nvSpPr>
            <p:spPr>
              <a:xfrm rot="18180000">
                <a:off x="11098940" y="4424458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DF998988-9D1E-3444-8AF5-F64681A048E1}"/>
                  </a:ext>
                </a:extLst>
              </p:cNvPr>
              <p:cNvSpPr/>
              <p:nvPr/>
            </p:nvSpPr>
            <p:spPr>
              <a:xfrm rot="18780000">
                <a:off x="10726646" y="4913001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409A58D1-2A2E-0543-A961-81ADEC7AFF3E}"/>
                  </a:ext>
                </a:extLst>
              </p:cNvPr>
              <p:cNvSpPr/>
              <p:nvPr/>
            </p:nvSpPr>
            <p:spPr>
              <a:xfrm rot="19440000">
                <a:off x="10241062" y="5304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929D2FC-6265-2446-88CE-F6A06A6657D9}"/>
                  </a:ext>
                </a:extLst>
              </p:cNvPr>
              <p:cNvSpPr/>
              <p:nvPr/>
            </p:nvSpPr>
            <p:spPr>
              <a:xfrm rot="20640000">
                <a:off x="9726622" y="556706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677E5219-DB21-2F4C-9E12-F74813AD6FC5}"/>
                  </a:ext>
                </a:extLst>
              </p:cNvPr>
              <p:cNvSpPr/>
              <p:nvPr/>
            </p:nvSpPr>
            <p:spPr>
              <a:xfrm rot="21360000">
                <a:off x="9123003" y="57340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8A6DF3DE-0A47-2141-9B72-4F4E76C9C9FC}"/>
                  </a:ext>
                </a:extLst>
              </p:cNvPr>
              <p:cNvSpPr/>
              <p:nvPr/>
            </p:nvSpPr>
            <p:spPr>
              <a:xfrm rot="780000">
                <a:off x="7942190" y="56687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498E5B26-3215-2742-8BA8-2F65310497C9}"/>
                  </a:ext>
                </a:extLst>
              </p:cNvPr>
              <p:cNvSpPr/>
              <p:nvPr/>
            </p:nvSpPr>
            <p:spPr>
              <a:xfrm>
                <a:off x="8535291" y="57631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F33A5A8D-5ABB-D64E-9B96-74987B496017}"/>
                  </a:ext>
                </a:extLst>
              </p:cNvPr>
              <p:cNvSpPr/>
              <p:nvPr/>
            </p:nvSpPr>
            <p:spPr>
              <a:xfrm>
                <a:off x="10700332" y="19557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CEE5E851-72BD-BB4C-A5E8-793BED1CF2AA}"/>
                  </a:ext>
                </a:extLst>
              </p:cNvPr>
              <p:cNvSpPr/>
              <p:nvPr/>
            </p:nvSpPr>
            <p:spPr>
              <a:xfrm>
                <a:off x="10806062" y="24453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E4A8853C-6FBE-D24A-94D8-D935D99972FD}"/>
                  </a:ext>
                </a:extLst>
              </p:cNvPr>
              <p:cNvSpPr/>
              <p:nvPr/>
            </p:nvSpPr>
            <p:spPr>
              <a:xfrm>
                <a:off x="10694402" y="37327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0E87CF6E-C77B-9E4B-82E9-1D1EB622BCE4}"/>
                  </a:ext>
                </a:extLst>
              </p:cNvPr>
              <p:cNvSpPr/>
              <p:nvPr/>
            </p:nvSpPr>
            <p:spPr>
              <a:xfrm rot="900000">
                <a:off x="10820564" y="28463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F2224766-9E59-D240-9BA4-742B2FD64798}"/>
                  </a:ext>
                </a:extLst>
              </p:cNvPr>
              <p:cNvSpPr/>
              <p:nvPr/>
            </p:nvSpPr>
            <p:spPr>
              <a:xfrm>
                <a:off x="10993930" y="331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3" name="矩形 792">
                <a:extLst>
                  <a:ext uri="{FF2B5EF4-FFF2-40B4-BE49-F238E27FC236}">
                    <a16:creationId xmlns:a16="http://schemas.microsoft.com/office/drawing/2014/main" id="{8621930C-4961-C943-A473-781D829DC071}"/>
                  </a:ext>
                </a:extLst>
              </p:cNvPr>
              <p:cNvSpPr/>
              <p:nvPr/>
            </p:nvSpPr>
            <p:spPr>
              <a:xfrm>
                <a:off x="10702941" y="43012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1266447C-CC93-0345-9554-A01A2BF335EE}"/>
                  </a:ext>
                </a:extLst>
              </p:cNvPr>
              <p:cNvSpPr/>
              <p:nvPr/>
            </p:nvSpPr>
            <p:spPr>
              <a:xfrm>
                <a:off x="10275845" y="457624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B174B886-4077-FA41-849E-9EE175065B69}"/>
                  </a:ext>
                </a:extLst>
              </p:cNvPr>
              <p:cNvSpPr/>
              <p:nvPr/>
            </p:nvSpPr>
            <p:spPr>
              <a:xfrm>
                <a:off x="9819090" y="476879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E62198-13AC-B847-ADED-CC6F25734D2C}"/>
                  </a:ext>
                </a:extLst>
              </p:cNvPr>
              <p:cNvSpPr/>
              <p:nvPr/>
            </p:nvSpPr>
            <p:spPr>
              <a:xfrm>
                <a:off x="9527940" y="51525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2E13C690-570E-C446-858A-64D8F2BD4FC5}"/>
                  </a:ext>
                </a:extLst>
              </p:cNvPr>
              <p:cNvSpPr/>
              <p:nvPr/>
            </p:nvSpPr>
            <p:spPr>
              <a:xfrm>
                <a:off x="9084254" y="50929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D9B983E7-DFE8-BE4D-93A7-BA7731B43A88}"/>
                  </a:ext>
                </a:extLst>
              </p:cNvPr>
              <p:cNvSpPr/>
              <p:nvPr/>
            </p:nvSpPr>
            <p:spPr>
              <a:xfrm rot="20520000">
                <a:off x="8647894" y="518797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2D2343C0-E88C-D94F-8C7F-60967BA68214}"/>
                  </a:ext>
                </a:extLst>
              </p:cNvPr>
              <p:cNvSpPr/>
              <p:nvPr/>
            </p:nvSpPr>
            <p:spPr>
              <a:xfrm rot="1080000">
                <a:off x="8104647" y="5182358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D05AB47C-A92A-BF4D-98B2-FC98691C957D}"/>
                  </a:ext>
                </a:extLst>
              </p:cNvPr>
              <p:cNvSpPr/>
              <p:nvPr/>
            </p:nvSpPr>
            <p:spPr>
              <a:xfrm>
                <a:off x="7975064" y="461141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CD3F467C-83CE-D143-825C-ADFF6D82FA08}"/>
                  </a:ext>
                </a:extLst>
              </p:cNvPr>
              <p:cNvSpPr/>
              <p:nvPr/>
            </p:nvSpPr>
            <p:spPr>
              <a:xfrm>
                <a:off x="8364704" y="478489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DF4E0746-FCEA-8342-B81D-374ED653FA4E}"/>
                  </a:ext>
                </a:extLst>
              </p:cNvPr>
              <p:cNvSpPr/>
              <p:nvPr/>
            </p:nvSpPr>
            <p:spPr>
              <a:xfrm rot="20760000">
                <a:off x="8746728" y="46779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C2966A3-C218-C849-929E-4FE8A778EF52}"/>
                  </a:ext>
                </a:extLst>
              </p:cNvPr>
              <p:cNvSpPr/>
              <p:nvPr/>
            </p:nvSpPr>
            <p:spPr>
              <a:xfrm>
                <a:off x="9292428" y="45112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09640878-2F6F-E44E-942E-82B82D19AE21}"/>
                  </a:ext>
                </a:extLst>
              </p:cNvPr>
              <p:cNvSpPr/>
              <p:nvPr/>
            </p:nvSpPr>
            <p:spPr>
              <a:xfrm>
                <a:off x="9834623" y="42984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D31E0BC2-7863-6842-B466-19776975C993}"/>
                  </a:ext>
                </a:extLst>
              </p:cNvPr>
              <p:cNvSpPr/>
              <p:nvPr/>
            </p:nvSpPr>
            <p:spPr>
              <a:xfrm>
                <a:off x="10280618" y="406373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7625D84D-80CE-D246-84A4-56AB09A0128A}"/>
                  </a:ext>
                </a:extLst>
              </p:cNvPr>
              <p:cNvSpPr/>
              <p:nvPr/>
            </p:nvSpPr>
            <p:spPr>
              <a:xfrm>
                <a:off x="10394886" y="22464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49CC27F6-1A4E-A744-A4FD-438F56B8BBFD}"/>
                  </a:ext>
                </a:extLst>
              </p:cNvPr>
              <p:cNvSpPr/>
              <p:nvPr/>
            </p:nvSpPr>
            <p:spPr>
              <a:xfrm rot="1860000">
                <a:off x="10326343" y="26753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BB503942-90EB-E149-ACE4-3E5E4221982E}"/>
                  </a:ext>
                </a:extLst>
              </p:cNvPr>
              <p:cNvSpPr/>
              <p:nvPr/>
            </p:nvSpPr>
            <p:spPr>
              <a:xfrm>
                <a:off x="10265438" y="32456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D9869146-6FB0-8041-AAD5-506927B5576B}"/>
                  </a:ext>
                </a:extLst>
              </p:cNvPr>
              <p:cNvSpPr/>
              <p:nvPr/>
            </p:nvSpPr>
            <p:spPr>
              <a:xfrm>
                <a:off x="10275845" y="36761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F55B74E-50FF-804D-9E00-4E224C1B5B00}"/>
                  </a:ext>
                </a:extLst>
              </p:cNvPr>
              <p:cNvSpPr/>
              <p:nvPr/>
            </p:nvSpPr>
            <p:spPr>
              <a:xfrm>
                <a:off x="7807848" y="414665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1379855E-0970-9B4A-9B5C-8494F4E4F03F}"/>
                  </a:ext>
                </a:extLst>
              </p:cNvPr>
              <p:cNvSpPr/>
              <p:nvPr/>
            </p:nvSpPr>
            <p:spPr>
              <a:xfrm>
                <a:off x="8115307" y="37578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B5F28481-D118-A84D-83DF-A15529DA741A}"/>
                  </a:ext>
                </a:extLst>
              </p:cNvPr>
              <p:cNvSpPr/>
              <p:nvPr/>
            </p:nvSpPr>
            <p:spPr>
              <a:xfrm rot="480000">
                <a:off x="9432390" y="2279843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7D23705E-2ED5-4B4A-A8AB-D53596427B23}"/>
                  </a:ext>
                </a:extLst>
              </p:cNvPr>
              <p:cNvSpPr/>
              <p:nvPr/>
            </p:nvSpPr>
            <p:spPr>
              <a:xfrm>
                <a:off x="9930918" y="227479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0F633D20-AE3C-B846-A122-058EFDF7643C}"/>
                  </a:ext>
                </a:extLst>
              </p:cNvPr>
              <p:cNvSpPr/>
              <p:nvPr/>
            </p:nvSpPr>
            <p:spPr>
              <a:xfrm>
                <a:off x="8333415" y="429001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B094696-2254-3F47-AA8A-CEC8ACED465A}"/>
                  </a:ext>
                </a:extLst>
              </p:cNvPr>
              <p:cNvSpPr/>
              <p:nvPr/>
            </p:nvSpPr>
            <p:spPr>
              <a:xfrm>
                <a:off x="8827285" y="42743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CD4A42CB-66DE-C245-BA18-EE0EEDAB2B8F}"/>
                  </a:ext>
                </a:extLst>
              </p:cNvPr>
              <p:cNvSpPr/>
              <p:nvPr/>
            </p:nvSpPr>
            <p:spPr>
              <a:xfrm>
                <a:off x="8418009" y="334530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FD71FA7C-ACFC-3744-8F58-E307318E1FB5}"/>
                  </a:ext>
                </a:extLst>
              </p:cNvPr>
              <p:cNvSpPr/>
              <p:nvPr/>
            </p:nvSpPr>
            <p:spPr>
              <a:xfrm rot="840000">
                <a:off x="8594793" y="382093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9ACB2C-AAC2-004A-AB44-80FE0AB5F9BD}"/>
                  </a:ext>
                </a:extLst>
              </p:cNvPr>
              <p:cNvSpPr/>
              <p:nvPr/>
            </p:nvSpPr>
            <p:spPr>
              <a:xfrm>
                <a:off x="9080342" y="39331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B0E6B31-571D-2D49-8AF2-D4EC138C2937}"/>
                  </a:ext>
                </a:extLst>
              </p:cNvPr>
              <p:cNvSpPr/>
              <p:nvPr/>
            </p:nvSpPr>
            <p:spPr>
              <a:xfrm rot="420000">
                <a:off x="9515523" y="40125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5FB2CA30-0212-424F-A813-31D860B168F8}"/>
                  </a:ext>
                </a:extLst>
              </p:cNvPr>
              <p:cNvSpPr/>
              <p:nvPr/>
            </p:nvSpPr>
            <p:spPr>
              <a:xfrm>
                <a:off x="9822918" y="377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5B00C290-F3E3-DA4C-BD13-DD2FD5A69C71}"/>
                  </a:ext>
                </a:extLst>
              </p:cNvPr>
              <p:cNvSpPr/>
              <p:nvPr/>
            </p:nvSpPr>
            <p:spPr>
              <a:xfrm>
                <a:off x="9682016" y="329870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DC9DB934-AF3C-9F40-83DC-518F9D20461D}"/>
                  </a:ext>
                </a:extLst>
              </p:cNvPr>
              <p:cNvSpPr/>
              <p:nvPr/>
            </p:nvSpPr>
            <p:spPr>
              <a:xfrm>
                <a:off x="9710959" y="27889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1C344A46-04AC-BB48-BB07-49D85314A960}"/>
                  </a:ext>
                </a:extLst>
              </p:cNvPr>
              <p:cNvSpPr/>
              <p:nvPr/>
            </p:nvSpPr>
            <p:spPr>
              <a:xfrm rot="660000">
                <a:off x="9076247" y="265789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C38B578-4054-A04F-B947-AE8F7E2990FA}"/>
                  </a:ext>
                </a:extLst>
              </p:cNvPr>
              <p:cNvSpPr/>
              <p:nvPr/>
            </p:nvSpPr>
            <p:spPr>
              <a:xfrm>
                <a:off x="8735750" y="30165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B4AE4502-36B6-FF4F-A188-EE17A0A98307}"/>
                  </a:ext>
                </a:extLst>
              </p:cNvPr>
              <p:cNvSpPr/>
              <p:nvPr/>
            </p:nvSpPr>
            <p:spPr>
              <a:xfrm rot="1320000">
                <a:off x="9235763" y="31327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6" name="矩形 825">
                <a:extLst>
                  <a:ext uri="{FF2B5EF4-FFF2-40B4-BE49-F238E27FC236}">
                    <a16:creationId xmlns:a16="http://schemas.microsoft.com/office/drawing/2014/main" id="{838F5F5C-B0D5-704F-B760-A15F6F967251}"/>
                  </a:ext>
                </a:extLst>
              </p:cNvPr>
              <p:cNvSpPr/>
              <p:nvPr/>
            </p:nvSpPr>
            <p:spPr>
              <a:xfrm>
                <a:off x="8905480" y="348626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7" name="矩形 826">
                <a:extLst>
                  <a:ext uri="{FF2B5EF4-FFF2-40B4-BE49-F238E27FC236}">
                    <a16:creationId xmlns:a16="http://schemas.microsoft.com/office/drawing/2014/main" id="{0D2A3810-90F5-4847-AD1A-A1E50174AE05}"/>
                  </a:ext>
                </a:extLst>
              </p:cNvPr>
              <p:cNvSpPr/>
              <p:nvPr/>
            </p:nvSpPr>
            <p:spPr>
              <a:xfrm>
                <a:off x="9368178" y="36001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828" name="直线连接符 827">
                <a:extLst>
                  <a:ext uri="{FF2B5EF4-FFF2-40B4-BE49-F238E27FC236}">
                    <a16:creationId xmlns:a16="http://schemas.microsoft.com/office/drawing/2014/main" id="{B45C2735-0B04-5349-92DF-41DEE9643F4E}"/>
                  </a:ext>
                </a:extLst>
              </p:cNvPr>
              <p:cNvCxnSpPr>
                <a:cxnSpLocks/>
                <a:stCxn id="776" idx="3"/>
                <a:endCxn id="777" idx="1"/>
              </p:cNvCxnSpPr>
              <p:nvPr/>
            </p:nvCxnSpPr>
            <p:spPr>
              <a:xfrm>
                <a:off x="11276489" y="1742691"/>
                <a:ext cx="140238" cy="29633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线连接符 828">
                <a:extLst>
                  <a:ext uri="{FF2B5EF4-FFF2-40B4-BE49-F238E27FC236}">
                    <a16:creationId xmlns:a16="http://schemas.microsoft.com/office/drawing/2014/main" id="{DE956609-BEB2-9341-8B54-34E784F9657C}"/>
                  </a:ext>
                </a:extLst>
              </p:cNvPr>
              <p:cNvCxnSpPr>
                <a:cxnSpLocks/>
                <a:stCxn id="777" idx="3"/>
                <a:endCxn id="778" idx="1"/>
              </p:cNvCxnSpPr>
              <p:nvPr/>
            </p:nvCxnSpPr>
            <p:spPr>
              <a:xfrm>
                <a:off x="11497649" y="2239312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线连接符 829">
                <a:extLst>
                  <a:ext uri="{FF2B5EF4-FFF2-40B4-BE49-F238E27FC236}">
                    <a16:creationId xmlns:a16="http://schemas.microsoft.com/office/drawing/2014/main" id="{E7515E58-628E-F643-AACB-BB1E895AB4F6}"/>
                  </a:ext>
                </a:extLst>
              </p:cNvPr>
              <p:cNvCxnSpPr>
                <a:cxnSpLocks/>
                <a:stCxn id="778" idx="3"/>
                <a:endCxn id="779" idx="1"/>
              </p:cNvCxnSpPr>
              <p:nvPr/>
            </p:nvCxnSpPr>
            <p:spPr>
              <a:xfrm flipH="1">
                <a:off x="11596272" y="2910534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线连接符 830">
                <a:extLst>
                  <a:ext uri="{FF2B5EF4-FFF2-40B4-BE49-F238E27FC236}">
                    <a16:creationId xmlns:a16="http://schemas.microsoft.com/office/drawing/2014/main" id="{2E2FCF6D-CCE6-A04A-A3A1-6AA3AED753D7}"/>
                  </a:ext>
                </a:extLst>
              </p:cNvPr>
              <p:cNvCxnSpPr>
                <a:cxnSpLocks/>
                <a:stCxn id="781" idx="1"/>
                <a:endCxn id="782" idx="3"/>
              </p:cNvCxnSpPr>
              <p:nvPr/>
            </p:nvCxnSpPr>
            <p:spPr>
              <a:xfrm flipH="1">
                <a:off x="10908319" y="4587043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线连接符 831">
                <a:extLst>
                  <a:ext uri="{FF2B5EF4-FFF2-40B4-BE49-F238E27FC236}">
                    <a16:creationId xmlns:a16="http://schemas.microsoft.com/office/drawing/2014/main" id="{424CCCD5-AAC2-CA43-8904-515CE988DD34}"/>
                  </a:ext>
                </a:extLst>
              </p:cNvPr>
              <p:cNvCxnSpPr>
                <a:cxnSpLocks/>
                <a:stCxn id="780" idx="3"/>
                <a:endCxn id="781" idx="3"/>
              </p:cNvCxnSpPr>
              <p:nvPr/>
            </p:nvCxnSpPr>
            <p:spPr>
              <a:xfrm flipH="1">
                <a:off x="11265776" y="4104500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线连接符 832">
                <a:extLst>
                  <a:ext uri="{FF2B5EF4-FFF2-40B4-BE49-F238E27FC236}">
                    <a16:creationId xmlns:a16="http://schemas.microsoft.com/office/drawing/2014/main" id="{A9934B92-3945-0F46-8943-E728764F35F0}"/>
                  </a:ext>
                </a:extLst>
              </p:cNvPr>
              <p:cNvCxnSpPr>
                <a:cxnSpLocks/>
                <a:stCxn id="779" idx="3"/>
                <a:endCxn id="780" idx="1"/>
              </p:cNvCxnSpPr>
              <p:nvPr/>
            </p:nvCxnSpPr>
            <p:spPr>
              <a:xfrm flipH="1">
                <a:off x="11471436" y="3492992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线连接符 833">
                <a:extLst>
                  <a:ext uri="{FF2B5EF4-FFF2-40B4-BE49-F238E27FC236}">
                    <a16:creationId xmlns:a16="http://schemas.microsoft.com/office/drawing/2014/main" id="{CBE907F6-9AF0-1946-9D00-20651BD56DE7}"/>
                  </a:ext>
                </a:extLst>
              </p:cNvPr>
              <p:cNvCxnSpPr>
                <a:cxnSpLocks/>
                <a:stCxn id="782" idx="1"/>
                <a:endCxn id="783" idx="3"/>
              </p:cNvCxnSpPr>
              <p:nvPr/>
            </p:nvCxnSpPr>
            <p:spPr>
              <a:xfrm flipH="1">
                <a:off x="10436436" y="5063995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线连接符 834">
                <a:extLst>
                  <a:ext uri="{FF2B5EF4-FFF2-40B4-BE49-F238E27FC236}">
                    <a16:creationId xmlns:a16="http://schemas.microsoft.com/office/drawing/2014/main" id="{2DE4FEBB-5E1D-FF43-A004-7D3D1C45D91F}"/>
                  </a:ext>
                </a:extLst>
              </p:cNvPr>
              <p:cNvCxnSpPr>
                <a:cxnSpLocks/>
                <a:stCxn id="786" idx="3"/>
                <a:endCxn id="787" idx="1"/>
              </p:cNvCxnSpPr>
              <p:nvPr/>
            </p:nvCxnSpPr>
            <p:spPr>
              <a:xfrm>
                <a:off x="8155422" y="5765038"/>
                <a:ext cx="379869" cy="70164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线连接符 835">
                <a:extLst>
                  <a:ext uri="{FF2B5EF4-FFF2-40B4-BE49-F238E27FC236}">
                    <a16:creationId xmlns:a16="http://schemas.microsoft.com/office/drawing/2014/main" id="{06818D98-E50F-FD4E-8946-B0014559B1FA}"/>
                  </a:ext>
                </a:extLst>
              </p:cNvPr>
              <p:cNvCxnSpPr>
                <a:cxnSpLocks/>
                <a:stCxn id="784" idx="3"/>
                <a:endCxn id="783" idx="1"/>
              </p:cNvCxnSpPr>
              <p:nvPr/>
            </p:nvCxnSpPr>
            <p:spPr>
              <a:xfrm flipV="1">
                <a:off x="9938438" y="5439588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线连接符 836">
                <a:extLst>
                  <a:ext uri="{FF2B5EF4-FFF2-40B4-BE49-F238E27FC236}">
                    <a16:creationId xmlns:a16="http://schemas.microsoft.com/office/drawing/2014/main" id="{2FD4EB64-C635-424C-939D-10C965AC68B9}"/>
                  </a:ext>
                </a:extLst>
              </p:cNvPr>
              <p:cNvCxnSpPr>
                <a:cxnSpLocks/>
                <a:stCxn id="787" idx="3"/>
                <a:endCxn id="785" idx="1"/>
              </p:cNvCxnSpPr>
              <p:nvPr/>
            </p:nvCxnSpPr>
            <p:spPr>
              <a:xfrm flipV="1">
                <a:off x="8751291" y="5813618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线连接符 837">
                <a:extLst>
                  <a:ext uri="{FF2B5EF4-FFF2-40B4-BE49-F238E27FC236}">
                    <a16:creationId xmlns:a16="http://schemas.microsoft.com/office/drawing/2014/main" id="{A65B00A3-6E90-E542-93C9-FF64A02ED315}"/>
                  </a:ext>
                </a:extLst>
              </p:cNvPr>
              <p:cNvCxnSpPr>
                <a:cxnSpLocks/>
                <a:stCxn id="785" idx="3"/>
                <a:endCxn id="784" idx="1"/>
              </p:cNvCxnSpPr>
              <p:nvPr/>
            </p:nvCxnSpPr>
            <p:spPr>
              <a:xfrm flipV="1">
                <a:off x="9338740" y="5668845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线连接符 838">
                <a:extLst>
                  <a:ext uri="{FF2B5EF4-FFF2-40B4-BE49-F238E27FC236}">
                    <a16:creationId xmlns:a16="http://schemas.microsoft.com/office/drawing/2014/main" id="{000E1816-0C09-6E4D-BFFB-E749E1FE0376}"/>
                  </a:ext>
                </a:extLst>
              </p:cNvPr>
              <p:cNvCxnSpPr>
                <a:cxnSpLocks/>
                <a:stCxn id="776" idx="2"/>
              </p:cNvCxnSpPr>
              <p:nvPr/>
            </p:nvCxnSpPr>
            <p:spPr>
              <a:xfrm flipH="1">
                <a:off x="10799702" y="1683128"/>
                <a:ext cx="361450" cy="272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线连接符 839">
                <a:extLst>
                  <a:ext uri="{FF2B5EF4-FFF2-40B4-BE49-F238E27FC236}">
                    <a16:creationId xmlns:a16="http://schemas.microsoft.com/office/drawing/2014/main" id="{291B1F94-FAF2-E943-BA7C-E3A7D0B69E87}"/>
                  </a:ext>
                </a:extLst>
              </p:cNvPr>
              <p:cNvCxnSpPr>
                <a:cxnSpLocks/>
                <a:stCxn id="777" idx="2"/>
                <a:endCxn id="788" idx="3"/>
              </p:cNvCxnSpPr>
              <p:nvPr/>
            </p:nvCxnSpPr>
            <p:spPr>
              <a:xfrm flipH="1" flipV="1">
                <a:off x="10916332" y="2027754"/>
                <a:ext cx="474099" cy="13838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线连接符 840">
                <a:extLst>
                  <a:ext uri="{FF2B5EF4-FFF2-40B4-BE49-F238E27FC236}">
                    <a16:creationId xmlns:a16="http://schemas.microsoft.com/office/drawing/2014/main" id="{CEC166E6-782B-DF4E-AF67-375C6A95CEB7}"/>
                  </a:ext>
                </a:extLst>
              </p:cNvPr>
              <p:cNvCxnSpPr>
                <a:cxnSpLocks/>
                <a:stCxn id="777" idx="2"/>
                <a:endCxn id="789" idx="0"/>
              </p:cNvCxnSpPr>
              <p:nvPr/>
            </p:nvCxnSpPr>
            <p:spPr>
              <a:xfrm flipH="1">
                <a:off x="10914062" y="2166139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线连接符 841">
                <a:extLst>
                  <a:ext uri="{FF2B5EF4-FFF2-40B4-BE49-F238E27FC236}">
                    <a16:creationId xmlns:a16="http://schemas.microsoft.com/office/drawing/2014/main" id="{24287F26-0309-B344-AC0F-78AD6649B682}"/>
                  </a:ext>
                </a:extLst>
              </p:cNvPr>
              <p:cNvCxnSpPr>
                <a:cxnSpLocks/>
                <a:stCxn id="778" idx="2"/>
                <a:endCxn id="789" idx="3"/>
              </p:cNvCxnSpPr>
              <p:nvPr/>
            </p:nvCxnSpPr>
            <p:spPr>
              <a:xfrm flipH="1" flipV="1">
                <a:off x="11022062" y="2517405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线连接符 842">
                <a:extLst>
                  <a:ext uri="{FF2B5EF4-FFF2-40B4-BE49-F238E27FC236}">
                    <a16:creationId xmlns:a16="http://schemas.microsoft.com/office/drawing/2014/main" id="{C2FFB7E8-3154-E244-8475-34AC0CEE70A4}"/>
                  </a:ext>
                </a:extLst>
              </p:cNvPr>
              <p:cNvCxnSpPr>
                <a:cxnSpLocks/>
                <a:stCxn id="778" idx="2"/>
                <a:endCxn id="791" idx="3"/>
              </p:cNvCxnSpPr>
              <p:nvPr/>
            </p:nvCxnSpPr>
            <p:spPr>
              <a:xfrm flipH="1">
                <a:off x="11032884" y="2813595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线连接符 843">
                <a:extLst>
                  <a:ext uri="{FF2B5EF4-FFF2-40B4-BE49-F238E27FC236}">
                    <a16:creationId xmlns:a16="http://schemas.microsoft.com/office/drawing/2014/main" id="{9D0A2301-16A9-8942-8EEA-A09981B718A5}"/>
                  </a:ext>
                </a:extLst>
              </p:cNvPr>
              <p:cNvCxnSpPr>
                <a:cxnSpLocks/>
                <a:stCxn id="778" idx="2"/>
                <a:endCxn id="792" idx="0"/>
              </p:cNvCxnSpPr>
              <p:nvPr/>
            </p:nvCxnSpPr>
            <p:spPr>
              <a:xfrm flipH="1">
                <a:off x="11101930" y="2813595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线连接符 844">
                <a:extLst>
                  <a:ext uri="{FF2B5EF4-FFF2-40B4-BE49-F238E27FC236}">
                    <a16:creationId xmlns:a16="http://schemas.microsoft.com/office/drawing/2014/main" id="{2B9C3263-5E50-1C4E-B144-C18B82E7AD6F}"/>
                  </a:ext>
                </a:extLst>
              </p:cNvPr>
              <p:cNvCxnSpPr>
                <a:cxnSpLocks/>
                <a:stCxn id="779" idx="2"/>
                <a:endCxn id="792" idx="3"/>
              </p:cNvCxnSpPr>
              <p:nvPr/>
            </p:nvCxnSpPr>
            <p:spPr>
              <a:xfrm flipH="1">
                <a:off x="11209930" y="3374120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线连接符 845">
                <a:extLst>
                  <a:ext uri="{FF2B5EF4-FFF2-40B4-BE49-F238E27FC236}">
                    <a16:creationId xmlns:a16="http://schemas.microsoft.com/office/drawing/2014/main" id="{54DE804F-3357-D045-AF3C-84C7B8EE22B8}"/>
                  </a:ext>
                </a:extLst>
              </p:cNvPr>
              <p:cNvCxnSpPr>
                <a:cxnSpLocks/>
                <a:stCxn id="780" idx="2"/>
                <a:endCxn id="792" idx="2"/>
              </p:cNvCxnSpPr>
              <p:nvPr/>
            </p:nvCxnSpPr>
            <p:spPr>
              <a:xfrm flipH="1" flipV="1">
                <a:off x="11101930" y="3456419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线连接符 846">
                <a:extLst>
                  <a:ext uri="{FF2B5EF4-FFF2-40B4-BE49-F238E27FC236}">
                    <a16:creationId xmlns:a16="http://schemas.microsoft.com/office/drawing/2014/main" id="{81BAE40C-B759-6040-AA38-AAD7FA72EAA1}"/>
                  </a:ext>
                </a:extLst>
              </p:cNvPr>
              <p:cNvCxnSpPr>
                <a:cxnSpLocks/>
                <a:stCxn id="780" idx="2"/>
                <a:endCxn id="790" idx="3"/>
              </p:cNvCxnSpPr>
              <p:nvPr/>
            </p:nvCxnSpPr>
            <p:spPr>
              <a:xfrm flipH="1" flipV="1">
                <a:off x="10910402" y="3804794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线连接符 847">
                <a:extLst>
                  <a:ext uri="{FF2B5EF4-FFF2-40B4-BE49-F238E27FC236}">
                    <a16:creationId xmlns:a16="http://schemas.microsoft.com/office/drawing/2014/main" id="{D2C18F88-527C-C248-AA0D-DB6A066EC8A1}"/>
                  </a:ext>
                </a:extLst>
              </p:cNvPr>
              <p:cNvCxnSpPr>
                <a:cxnSpLocks/>
                <a:stCxn id="780" idx="2"/>
                <a:endCxn id="793" idx="0"/>
              </p:cNvCxnSpPr>
              <p:nvPr/>
            </p:nvCxnSpPr>
            <p:spPr>
              <a:xfrm flipH="1">
                <a:off x="10810941" y="3979527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线连接符 848">
                <a:extLst>
                  <a:ext uri="{FF2B5EF4-FFF2-40B4-BE49-F238E27FC236}">
                    <a16:creationId xmlns:a16="http://schemas.microsoft.com/office/drawing/2014/main" id="{C06CD0CD-C12E-6F4D-93E2-4FAC2DE0416D}"/>
                  </a:ext>
                </a:extLst>
              </p:cNvPr>
              <p:cNvCxnSpPr>
                <a:cxnSpLocks/>
                <a:stCxn id="781" idx="0"/>
                <a:endCxn id="793" idx="3"/>
              </p:cNvCxnSpPr>
              <p:nvPr/>
            </p:nvCxnSpPr>
            <p:spPr>
              <a:xfrm flipH="1" flipV="1">
                <a:off x="10918941" y="4373277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线连接符 849">
                <a:extLst>
                  <a:ext uri="{FF2B5EF4-FFF2-40B4-BE49-F238E27FC236}">
                    <a16:creationId xmlns:a16="http://schemas.microsoft.com/office/drawing/2014/main" id="{A7100AF8-D71E-7F4C-936E-A8DE2983E172}"/>
                  </a:ext>
                </a:extLst>
              </p:cNvPr>
              <p:cNvCxnSpPr>
                <a:cxnSpLocks/>
                <a:stCxn id="782" idx="0"/>
                <a:endCxn id="793" idx="2"/>
              </p:cNvCxnSpPr>
              <p:nvPr/>
            </p:nvCxnSpPr>
            <p:spPr>
              <a:xfrm flipV="1">
                <a:off x="10781999" y="4445283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线连接符 850">
                <a:extLst>
                  <a:ext uri="{FF2B5EF4-FFF2-40B4-BE49-F238E27FC236}">
                    <a16:creationId xmlns:a16="http://schemas.microsoft.com/office/drawing/2014/main" id="{21F87E78-0A1A-1644-BCB7-70478D964EDA}"/>
                  </a:ext>
                </a:extLst>
              </p:cNvPr>
              <p:cNvCxnSpPr>
                <a:cxnSpLocks/>
                <a:stCxn id="782" idx="0"/>
                <a:endCxn id="794" idx="2"/>
              </p:cNvCxnSpPr>
              <p:nvPr/>
            </p:nvCxnSpPr>
            <p:spPr>
              <a:xfrm flipH="1" flipV="1">
                <a:off x="10383845" y="4720258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线连接符 851">
                <a:extLst>
                  <a:ext uri="{FF2B5EF4-FFF2-40B4-BE49-F238E27FC236}">
                    <a16:creationId xmlns:a16="http://schemas.microsoft.com/office/drawing/2014/main" id="{62B11942-9093-A540-83D9-A2331C7D596B}"/>
                  </a:ext>
                </a:extLst>
              </p:cNvPr>
              <p:cNvCxnSpPr>
                <a:cxnSpLocks/>
                <a:stCxn id="783" idx="0"/>
                <a:endCxn id="794" idx="2"/>
              </p:cNvCxnSpPr>
              <p:nvPr/>
            </p:nvCxnSpPr>
            <p:spPr>
              <a:xfrm flipV="1">
                <a:off x="10306738" y="4720258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线连接符 852">
                <a:extLst>
                  <a:ext uri="{FF2B5EF4-FFF2-40B4-BE49-F238E27FC236}">
                    <a16:creationId xmlns:a16="http://schemas.microsoft.com/office/drawing/2014/main" id="{6F715DD5-4AEC-D14B-A801-CAE70C53089B}"/>
                  </a:ext>
                </a:extLst>
              </p:cNvPr>
              <p:cNvCxnSpPr>
                <a:cxnSpLocks/>
                <a:stCxn id="783" idx="0"/>
                <a:endCxn id="795" idx="2"/>
              </p:cNvCxnSpPr>
              <p:nvPr/>
            </p:nvCxnSpPr>
            <p:spPr>
              <a:xfrm flipH="1" flipV="1">
                <a:off x="9927090" y="4912806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线连接符 853">
                <a:extLst>
                  <a:ext uri="{FF2B5EF4-FFF2-40B4-BE49-F238E27FC236}">
                    <a16:creationId xmlns:a16="http://schemas.microsoft.com/office/drawing/2014/main" id="{CE04F6AA-08EC-6949-825C-DA0DB9D95FD0}"/>
                  </a:ext>
                </a:extLst>
              </p:cNvPr>
              <p:cNvCxnSpPr>
                <a:cxnSpLocks/>
                <a:stCxn id="783" idx="0"/>
                <a:endCxn id="796" idx="3"/>
              </p:cNvCxnSpPr>
              <p:nvPr/>
            </p:nvCxnSpPr>
            <p:spPr>
              <a:xfrm flipH="1" flipV="1">
                <a:off x="9743940" y="5224512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线连接符 854">
                <a:extLst>
                  <a:ext uri="{FF2B5EF4-FFF2-40B4-BE49-F238E27FC236}">
                    <a16:creationId xmlns:a16="http://schemas.microsoft.com/office/drawing/2014/main" id="{2E713652-CBD8-F649-9856-8B205D15A693}"/>
                  </a:ext>
                </a:extLst>
              </p:cNvPr>
              <p:cNvCxnSpPr>
                <a:cxnSpLocks/>
                <a:stCxn id="784" idx="0"/>
                <a:endCxn id="796" idx="2"/>
              </p:cNvCxnSpPr>
              <p:nvPr/>
            </p:nvCxnSpPr>
            <p:spPr>
              <a:xfrm flipH="1" flipV="1">
                <a:off x="9635940" y="5296518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线连接符 855">
                <a:extLst>
                  <a:ext uri="{FF2B5EF4-FFF2-40B4-BE49-F238E27FC236}">
                    <a16:creationId xmlns:a16="http://schemas.microsoft.com/office/drawing/2014/main" id="{09B12384-5C1A-D344-87E7-744F12384D47}"/>
                  </a:ext>
                </a:extLst>
              </p:cNvPr>
              <p:cNvCxnSpPr>
                <a:cxnSpLocks/>
                <a:stCxn id="785" idx="0"/>
                <a:endCxn id="796" idx="2"/>
              </p:cNvCxnSpPr>
              <p:nvPr/>
            </p:nvCxnSpPr>
            <p:spPr>
              <a:xfrm flipV="1">
                <a:off x="9225980" y="5296518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线连接符 856">
                <a:extLst>
                  <a:ext uri="{FF2B5EF4-FFF2-40B4-BE49-F238E27FC236}">
                    <a16:creationId xmlns:a16="http://schemas.microsoft.com/office/drawing/2014/main" id="{53650670-43EF-2A42-B2D3-098C22BAEF8C}"/>
                  </a:ext>
                </a:extLst>
              </p:cNvPr>
              <p:cNvCxnSpPr>
                <a:cxnSpLocks/>
                <a:stCxn id="785" idx="0"/>
                <a:endCxn id="797" idx="2"/>
              </p:cNvCxnSpPr>
              <p:nvPr/>
            </p:nvCxnSpPr>
            <p:spPr>
              <a:xfrm flipH="1" flipV="1">
                <a:off x="9192254" y="5236990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线连接符 857">
                <a:extLst>
                  <a:ext uri="{FF2B5EF4-FFF2-40B4-BE49-F238E27FC236}">
                    <a16:creationId xmlns:a16="http://schemas.microsoft.com/office/drawing/2014/main" id="{39DC1FB2-94C1-6E4E-A99C-F1AAB70EA231}"/>
                  </a:ext>
                </a:extLst>
              </p:cNvPr>
              <p:cNvCxnSpPr>
                <a:cxnSpLocks/>
                <a:stCxn id="785" idx="0"/>
                <a:endCxn id="798" idx="2"/>
              </p:cNvCxnSpPr>
              <p:nvPr/>
            </p:nvCxnSpPr>
            <p:spPr>
              <a:xfrm flipH="1" flipV="1">
                <a:off x="8778145" y="5328468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线连接符 858">
                <a:extLst>
                  <a:ext uri="{FF2B5EF4-FFF2-40B4-BE49-F238E27FC236}">
                    <a16:creationId xmlns:a16="http://schemas.microsoft.com/office/drawing/2014/main" id="{890F7297-27E0-564F-ABE9-B6D63897D0BB}"/>
                  </a:ext>
                </a:extLst>
              </p:cNvPr>
              <p:cNvCxnSpPr>
                <a:cxnSpLocks/>
                <a:stCxn id="787" idx="0"/>
                <a:endCxn id="799" idx="2"/>
              </p:cNvCxnSpPr>
              <p:nvPr/>
            </p:nvCxnSpPr>
            <p:spPr>
              <a:xfrm flipH="1" flipV="1">
                <a:off x="8190396" y="5322847"/>
                <a:ext cx="452895" cy="44034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线连接符 859">
                <a:extLst>
                  <a:ext uri="{FF2B5EF4-FFF2-40B4-BE49-F238E27FC236}">
                    <a16:creationId xmlns:a16="http://schemas.microsoft.com/office/drawing/2014/main" id="{D161C697-0D21-7642-8F69-9AC034A5E677}"/>
                  </a:ext>
                </a:extLst>
              </p:cNvPr>
              <p:cNvCxnSpPr>
                <a:cxnSpLocks/>
                <a:stCxn id="787" idx="0"/>
                <a:endCxn id="798" idx="2"/>
              </p:cNvCxnSpPr>
              <p:nvPr/>
            </p:nvCxnSpPr>
            <p:spPr>
              <a:xfrm flipV="1">
                <a:off x="8643291" y="5328468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线连接符 860">
                <a:extLst>
                  <a:ext uri="{FF2B5EF4-FFF2-40B4-BE49-F238E27FC236}">
                    <a16:creationId xmlns:a16="http://schemas.microsoft.com/office/drawing/2014/main" id="{2FF5EED2-C020-A945-A71F-0564BA340FAA}"/>
                  </a:ext>
                </a:extLst>
              </p:cNvPr>
              <p:cNvCxnSpPr>
                <a:cxnSpLocks/>
                <a:stCxn id="786" idx="0"/>
                <a:endCxn id="799" idx="2"/>
              </p:cNvCxnSpPr>
              <p:nvPr/>
            </p:nvCxnSpPr>
            <p:spPr>
              <a:xfrm flipV="1">
                <a:off x="8066388" y="5322847"/>
                <a:ext cx="124008" cy="34773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线连接符 861">
                <a:extLst>
                  <a:ext uri="{FF2B5EF4-FFF2-40B4-BE49-F238E27FC236}">
                    <a16:creationId xmlns:a16="http://schemas.microsoft.com/office/drawing/2014/main" id="{FEDAAEE8-77A4-1041-8D77-D5BF84BE67B1}"/>
                  </a:ext>
                </a:extLst>
              </p:cNvPr>
              <p:cNvCxnSpPr>
                <a:cxnSpLocks/>
                <a:stCxn id="788" idx="2"/>
                <a:endCxn id="789" idx="0"/>
              </p:cNvCxnSpPr>
              <p:nvPr/>
            </p:nvCxnSpPr>
            <p:spPr>
              <a:xfrm>
                <a:off x="10808332" y="2099760"/>
                <a:ext cx="105730" cy="34563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线连接符 862">
                <a:extLst>
                  <a:ext uri="{FF2B5EF4-FFF2-40B4-BE49-F238E27FC236}">
                    <a16:creationId xmlns:a16="http://schemas.microsoft.com/office/drawing/2014/main" id="{7B378BFA-EFE9-9846-9806-D1E01126D4A3}"/>
                  </a:ext>
                </a:extLst>
              </p:cNvPr>
              <p:cNvCxnSpPr>
                <a:cxnSpLocks/>
                <a:stCxn id="789" idx="2"/>
                <a:endCxn id="791" idx="0"/>
              </p:cNvCxnSpPr>
              <p:nvPr/>
            </p:nvCxnSpPr>
            <p:spPr>
              <a:xfrm>
                <a:off x="10914062" y="2589411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线连接符 863">
                <a:extLst>
                  <a:ext uri="{FF2B5EF4-FFF2-40B4-BE49-F238E27FC236}">
                    <a16:creationId xmlns:a16="http://schemas.microsoft.com/office/drawing/2014/main" id="{2824CB2C-EC32-C143-B6C4-7675A6F681E4}"/>
                  </a:ext>
                </a:extLst>
              </p:cNvPr>
              <p:cNvCxnSpPr>
                <a:cxnSpLocks/>
                <a:stCxn id="791" idx="2"/>
                <a:endCxn id="792" idx="0"/>
              </p:cNvCxnSpPr>
              <p:nvPr/>
            </p:nvCxnSpPr>
            <p:spPr>
              <a:xfrm>
                <a:off x="10909927" y="2987954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线连接符 864">
                <a:extLst>
                  <a:ext uri="{FF2B5EF4-FFF2-40B4-BE49-F238E27FC236}">
                    <a16:creationId xmlns:a16="http://schemas.microsoft.com/office/drawing/2014/main" id="{9F8E7696-9B8F-B94B-B285-1BD860C4EDDD}"/>
                  </a:ext>
                </a:extLst>
              </p:cNvPr>
              <p:cNvCxnSpPr>
                <a:cxnSpLocks/>
                <a:stCxn id="792" idx="2"/>
                <a:endCxn id="790" idx="0"/>
              </p:cNvCxnSpPr>
              <p:nvPr/>
            </p:nvCxnSpPr>
            <p:spPr>
              <a:xfrm flipH="1">
                <a:off x="10802402" y="3456419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线连接符 865">
                <a:extLst>
                  <a:ext uri="{FF2B5EF4-FFF2-40B4-BE49-F238E27FC236}">
                    <a16:creationId xmlns:a16="http://schemas.microsoft.com/office/drawing/2014/main" id="{9F87A47C-1D68-E34C-996C-E795033E2CB8}"/>
                  </a:ext>
                </a:extLst>
              </p:cNvPr>
              <p:cNvCxnSpPr>
                <a:cxnSpLocks/>
                <a:stCxn id="790" idx="2"/>
                <a:endCxn id="793" idx="0"/>
              </p:cNvCxnSpPr>
              <p:nvPr/>
            </p:nvCxnSpPr>
            <p:spPr>
              <a:xfrm>
                <a:off x="10802402" y="3876800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线连接符 866">
                <a:extLst>
                  <a:ext uri="{FF2B5EF4-FFF2-40B4-BE49-F238E27FC236}">
                    <a16:creationId xmlns:a16="http://schemas.microsoft.com/office/drawing/2014/main" id="{186DA891-04EE-D441-A211-F54304CB580B}"/>
                  </a:ext>
                </a:extLst>
              </p:cNvPr>
              <p:cNvCxnSpPr>
                <a:cxnSpLocks/>
                <a:stCxn id="805" idx="3"/>
              </p:cNvCxnSpPr>
              <p:nvPr/>
            </p:nvCxnSpPr>
            <p:spPr>
              <a:xfrm>
                <a:off x="10496618" y="4135737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线连接符 867">
                <a:extLst>
                  <a:ext uri="{FF2B5EF4-FFF2-40B4-BE49-F238E27FC236}">
                    <a16:creationId xmlns:a16="http://schemas.microsoft.com/office/drawing/2014/main" id="{1DB84928-5EF3-9A45-81CD-FFE339F999F2}"/>
                  </a:ext>
                </a:extLst>
              </p:cNvPr>
              <p:cNvCxnSpPr>
                <a:cxnSpLocks/>
                <a:stCxn id="805" idx="2"/>
                <a:endCxn id="794" idx="0"/>
              </p:cNvCxnSpPr>
              <p:nvPr/>
            </p:nvCxnSpPr>
            <p:spPr>
              <a:xfrm flipH="1">
                <a:off x="10383845" y="4207743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线连接符 868">
                <a:extLst>
                  <a:ext uri="{FF2B5EF4-FFF2-40B4-BE49-F238E27FC236}">
                    <a16:creationId xmlns:a16="http://schemas.microsoft.com/office/drawing/2014/main" id="{09541677-9AB9-9542-B0C2-141C211C5264}"/>
                  </a:ext>
                </a:extLst>
              </p:cNvPr>
              <p:cNvCxnSpPr>
                <a:cxnSpLocks/>
                <a:stCxn id="793" idx="2"/>
                <a:endCxn id="794" idx="0"/>
              </p:cNvCxnSpPr>
              <p:nvPr/>
            </p:nvCxnSpPr>
            <p:spPr>
              <a:xfrm flipH="1">
                <a:off x="10383845" y="4445283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线连接符 869">
                <a:extLst>
                  <a:ext uri="{FF2B5EF4-FFF2-40B4-BE49-F238E27FC236}">
                    <a16:creationId xmlns:a16="http://schemas.microsoft.com/office/drawing/2014/main" id="{FB29F254-6539-1E42-90AF-22E57A6CB67A}"/>
                  </a:ext>
                </a:extLst>
              </p:cNvPr>
              <p:cNvCxnSpPr>
                <a:cxnSpLocks/>
                <a:stCxn id="824" idx="2"/>
                <a:endCxn id="826" idx="0"/>
              </p:cNvCxnSpPr>
              <p:nvPr/>
            </p:nvCxnSpPr>
            <p:spPr>
              <a:xfrm>
                <a:off x="8843750" y="3160560"/>
                <a:ext cx="169730" cy="32570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线连接符 870">
                <a:extLst>
                  <a:ext uri="{FF2B5EF4-FFF2-40B4-BE49-F238E27FC236}">
                    <a16:creationId xmlns:a16="http://schemas.microsoft.com/office/drawing/2014/main" id="{6A0C22A7-1F6F-7143-8B90-756FF2CD6606}"/>
                  </a:ext>
                </a:extLst>
              </p:cNvPr>
              <p:cNvCxnSpPr>
                <a:cxnSpLocks/>
                <a:stCxn id="826" idx="2"/>
                <a:endCxn id="818" idx="0"/>
              </p:cNvCxnSpPr>
              <p:nvPr/>
            </p:nvCxnSpPr>
            <p:spPr>
              <a:xfrm>
                <a:off x="9013480" y="3630274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线连接符 871">
                <a:extLst>
                  <a:ext uri="{FF2B5EF4-FFF2-40B4-BE49-F238E27FC236}">
                    <a16:creationId xmlns:a16="http://schemas.microsoft.com/office/drawing/2014/main" id="{8F347E2C-F4C6-E74F-8C96-2CCAAA12ED12}"/>
                  </a:ext>
                </a:extLst>
              </p:cNvPr>
              <p:cNvCxnSpPr>
                <a:cxnSpLocks/>
                <a:stCxn id="818" idx="2"/>
                <a:endCxn id="803" idx="0"/>
              </p:cNvCxnSpPr>
              <p:nvPr/>
            </p:nvCxnSpPr>
            <p:spPr>
              <a:xfrm>
                <a:off x="9188342" y="4077181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线连接符 872">
                <a:extLst>
                  <a:ext uri="{FF2B5EF4-FFF2-40B4-BE49-F238E27FC236}">
                    <a16:creationId xmlns:a16="http://schemas.microsoft.com/office/drawing/2014/main" id="{E4E391AB-513C-DE4E-9953-9B2BDCF3A8F5}"/>
                  </a:ext>
                </a:extLst>
              </p:cNvPr>
              <p:cNvCxnSpPr>
                <a:cxnSpLocks/>
                <a:stCxn id="803" idx="2"/>
                <a:endCxn id="796" idx="0"/>
              </p:cNvCxnSpPr>
              <p:nvPr/>
            </p:nvCxnSpPr>
            <p:spPr>
              <a:xfrm>
                <a:off x="9400428" y="4655245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线连接符 873">
                <a:extLst>
                  <a:ext uri="{FF2B5EF4-FFF2-40B4-BE49-F238E27FC236}">
                    <a16:creationId xmlns:a16="http://schemas.microsoft.com/office/drawing/2014/main" id="{4FBE130F-4A29-0D4D-9E83-389E278AAEAF}"/>
                  </a:ext>
                </a:extLst>
              </p:cNvPr>
              <p:cNvCxnSpPr>
                <a:cxnSpLocks/>
                <a:stCxn id="808" idx="3"/>
                <a:endCxn id="792" idx="1"/>
              </p:cNvCxnSpPr>
              <p:nvPr/>
            </p:nvCxnSpPr>
            <p:spPr>
              <a:xfrm>
                <a:off x="10481438" y="3317688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线连接符 874">
                <a:extLst>
                  <a:ext uri="{FF2B5EF4-FFF2-40B4-BE49-F238E27FC236}">
                    <a16:creationId xmlns:a16="http://schemas.microsoft.com/office/drawing/2014/main" id="{9D6C02E5-E39D-A048-BF96-BB50545A63FB}"/>
                  </a:ext>
                </a:extLst>
              </p:cNvPr>
              <p:cNvCxnSpPr>
                <a:cxnSpLocks/>
                <a:stCxn id="808" idx="2"/>
                <a:endCxn id="790" idx="0"/>
              </p:cNvCxnSpPr>
              <p:nvPr/>
            </p:nvCxnSpPr>
            <p:spPr>
              <a:xfrm>
                <a:off x="10373438" y="3389694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线连接符 875">
                <a:extLst>
                  <a:ext uri="{FF2B5EF4-FFF2-40B4-BE49-F238E27FC236}">
                    <a16:creationId xmlns:a16="http://schemas.microsoft.com/office/drawing/2014/main" id="{0A2D0267-A7AB-B840-B0EC-B29B7A159336}"/>
                  </a:ext>
                </a:extLst>
              </p:cNvPr>
              <p:cNvCxnSpPr>
                <a:cxnSpLocks/>
                <a:stCxn id="808" idx="2"/>
                <a:endCxn id="809" idx="0"/>
              </p:cNvCxnSpPr>
              <p:nvPr/>
            </p:nvCxnSpPr>
            <p:spPr>
              <a:xfrm>
                <a:off x="10373438" y="3389694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线连接符 876">
                <a:extLst>
                  <a:ext uri="{FF2B5EF4-FFF2-40B4-BE49-F238E27FC236}">
                    <a16:creationId xmlns:a16="http://schemas.microsoft.com/office/drawing/2014/main" id="{67C44C05-A667-6F47-9DA0-FD7BD59DF58D}"/>
                  </a:ext>
                </a:extLst>
              </p:cNvPr>
              <p:cNvCxnSpPr>
                <a:cxnSpLocks/>
                <a:stCxn id="788" idx="1"/>
                <a:endCxn id="806" idx="0"/>
              </p:cNvCxnSpPr>
              <p:nvPr/>
            </p:nvCxnSpPr>
            <p:spPr>
              <a:xfrm flipH="1">
                <a:off x="10502886" y="2027754"/>
                <a:ext cx="197446" cy="2186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线连接符 877">
                <a:extLst>
                  <a:ext uri="{FF2B5EF4-FFF2-40B4-BE49-F238E27FC236}">
                    <a16:creationId xmlns:a16="http://schemas.microsoft.com/office/drawing/2014/main" id="{62231C8E-DE8E-2E4D-9724-56D99AD220D7}"/>
                  </a:ext>
                </a:extLst>
              </p:cNvPr>
              <p:cNvCxnSpPr>
                <a:cxnSpLocks/>
                <a:stCxn id="789" idx="0"/>
                <a:endCxn id="806" idx="3"/>
              </p:cNvCxnSpPr>
              <p:nvPr/>
            </p:nvCxnSpPr>
            <p:spPr>
              <a:xfrm flipH="1" flipV="1">
                <a:off x="10610886" y="2318419"/>
                <a:ext cx="303176" cy="1269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直线连接符 878">
                <a:extLst>
                  <a:ext uri="{FF2B5EF4-FFF2-40B4-BE49-F238E27FC236}">
                    <a16:creationId xmlns:a16="http://schemas.microsoft.com/office/drawing/2014/main" id="{23EF15D9-657D-9B40-8795-60B88CA08607}"/>
                  </a:ext>
                </a:extLst>
              </p:cNvPr>
              <p:cNvCxnSpPr>
                <a:cxnSpLocks/>
                <a:stCxn id="807" idx="0"/>
                <a:endCxn id="806" idx="2"/>
              </p:cNvCxnSpPr>
              <p:nvPr/>
            </p:nvCxnSpPr>
            <p:spPr>
              <a:xfrm flipV="1">
                <a:off x="10471429" y="2390425"/>
                <a:ext cx="31457" cy="29517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线连接符 879">
                <a:extLst>
                  <a:ext uri="{FF2B5EF4-FFF2-40B4-BE49-F238E27FC236}">
                    <a16:creationId xmlns:a16="http://schemas.microsoft.com/office/drawing/2014/main" id="{DDFE4961-B246-7341-B74C-F2F152082612}"/>
                  </a:ext>
                </a:extLst>
              </p:cNvPr>
              <p:cNvCxnSpPr>
                <a:cxnSpLocks/>
                <a:stCxn id="807" idx="0"/>
                <a:endCxn id="789" idx="1"/>
              </p:cNvCxnSpPr>
              <p:nvPr/>
            </p:nvCxnSpPr>
            <p:spPr>
              <a:xfrm flipV="1">
                <a:off x="10471429" y="2517405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线连接符 880">
                <a:extLst>
                  <a:ext uri="{FF2B5EF4-FFF2-40B4-BE49-F238E27FC236}">
                    <a16:creationId xmlns:a16="http://schemas.microsoft.com/office/drawing/2014/main" id="{3B78B55F-2EB4-8A40-8BC8-966C27541734}"/>
                  </a:ext>
                </a:extLst>
              </p:cNvPr>
              <p:cNvCxnSpPr>
                <a:cxnSpLocks/>
                <a:stCxn id="807" idx="3"/>
                <a:endCxn id="791" idx="1"/>
              </p:cNvCxnSpPr>
              <p:nvPr/>
            </p:nvCxnSpPr>
            <p:spPr>
              <a:xfrm>
                <a:off x="10526917" y="2802949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直线连接符 881">
                <a:extLst>
                  <a:ext uri="{FF2B5EF4-FFF2-40B4-BE49-F238E27FC236}">
                    <a16:creationId xmlns:a16="http://schemas.microsoft.com/office/drawing/2014/main" id="{831376F5-E8BC-F54A-AB8C-CFA42EE7E5A7}"/>
                  </a:ext>
                </a:extLst>
              </p:cNvPr>
              <p:cNvCxnSpPr>
                <a:cxnSpLocks/>
                <a:stCxn id="807" idx="2"/>
                <a:endCxn id="808" idx="0"/>
              </p:cNvCxnSpPr>
              <p:nvPr/>
            </p:nvCxnSpPr>
            <p:spPr>
              <a:xfrm flipH="1">
                <a:off x="10373438" y="2809046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直线连接符 882">
                <a:extLst>
                  <a:ext uri="{FF2B5EF4-FFF2-40B4-BE49-F238E27FC236}">
                    <a16:creationId xmlns:a16="http://schemas.microsoft.com/office/drawing/2014/main" id="{7463832F-E69F-374C-A671-BBAC38056B1E}"/>
                  </a:ext>
                </a:extLst>
              </p:cNvPr>
              <p:cNvCxnSpPr>
                <a:cxnSpLocks/>
                <a:stCxn id="791" idx="2"/>
                <a:endCxn id="808" idx="3"/>
              </p:cNvCxnSpPr>
              <p:nvPr/>
            </p:nvCxnSpPr>
            <p:spPr>
              <a:xfrm flipH="1">
                <a:off x="10481438" y="2987954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直线连接符 883">
                <a:extLst>
                  <a:ext uri="{FF2B5EF4-FFF2-40B4-BE49-F238E27FC236}">
                    <a16:creationId xmlns:a16="http://schemas.microsoft.com/office/drawing/2014/main" id="{A4436D0C-587B-884E-B077-04F737B7E6A4}"/>
                  </a:ext>
                </a:extLst>
              </p:cNvPr>
              <p:cNvCxnSpPr>
                <a:cxnSpLocks/>
                <a:stCxn id="812" idx="3"/>
                <a:endCxn id="813" idx="1"/>
              </p:cNvCxnSpPr>
              <p:nvPr/>
            </p:nvCxnSpPr>
            <p:spPr>
              <a:xfrm flipV="1">
                <a:off x="9647339" y="2346798"/>
                <a:ext cx="283579" cy="2008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直线连接符 884">
                <a:extLst>
                  <a:ext uri="{FF2B5EF4-FFF2-40B4-BE49-F238E27FC236}">
                    <a16:creationId xmlns:a16="http://schemas.microsoft.com/office/drawing/2014/main" id="{5484443C-CA58-E94E-AC0F-9BFB763C8E53}"/>
                  </a:ext>
                </a:extLst>
              </p:cNvPr>
              <p:cNvCxnSpPr>
                <a:cxnSpLocks/>
                <a:stCxn id="813" idx="3"/>
                <a:endCxn id="806" idx="1"/>
              </p:cNvCxnSpPr>
              <p:nvPr/>
            </p:nvCxnSpPr>
            <p:spPr>
              <a:xfrm flipV="1">
                <a:off x="10146918" y="2318419"/>
                <a:ext cx="247968" cy="283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直线连接符 885">
                <a:extLst>
                  <a:ext uri="{FF2B5EF4-FFF2-40B4-BE49-F238E27FC236}">
                    <a16:creationId xmlns:a16="http://schemas.microsoft.com/office/drawing/2014/main" id="{5C6B2DE5-4E75-7345-8550-7FBBEE489DD6}"/>
                  </a:ext>
                </a:extLst>
              </p:cNvPr>
              <p:cNvCxnSpPr>
                <a:cxnSpLocks/>
                <a:stCxn id="813" idx="2"/>
                <a:endCxn id="807" idx="1"/>
              </p:cNvCxnSpPr>
              <p:nvPr/>
            </p:nvCxnSpPr>
            <p:spPr>
              <a:xfrm>
                <a:off x="10038918" y="2418804"/>
                <a:ext cx="302851" cy="27289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直线连接符 886">
                <a:extLst>
                  <a:ext uri="{FF2B5EF4-FFF2-40B4-BE49-F238E27FC236}">
                    <a16:creationId xmlns:a16="http://schemas.microsoft.com/office/drawing/2014/main" id="{AF705023-DA82-8445-8863-395114FC41EE}"/>
                  </a:ext>
                </a:extLst>
              </p:cNvPr>
              <p:cNvCxnSpPr>
                <a:cxnSpLocks/>
                <a:stCxn id="813" idx="2"/>
                <a:endCxn id="822" idx="0"/>
              </p:cNvCxnSpPr>
              <p:nvPr/>
            </p:nvCxnSpPr>
            <p:spPr>
              <a:xfrm flipH="1">
                <a:off x="9818959" y="2418804"/>
                <a:ext cx="219959" cy="3701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直线连接符 887">
                <a:extLst>
                  <a:ext uri="{FF2B5EF4-FFF2-40B4-BE49-F238E27FC236}">
                    <a16:creationId xmlns:a16="http://schemas.microsoft.com/office/drawing/2014/main" id="{DE3E2159-0210-C946-AEB1-745AFDBED78C}"/>
                  </a:ext>
                </a:extLst>
              </p:cNvPr>
              <p:cNvCxnSpPr>
                <a:cxnSpLocks/>
                <a:stCxn id="812" idx="2"/>
                <a:endCxn id="822" idx="0"/>
              </p:cNvCxnSpPr>
              <p:nvPr/>
            </p:nvCxnSpPr>
            <p:spPr>
              <a:xfrm>
                <a:off x="9530369" y="2423155"/>
                <a:ext cx="288590" cy="36576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直线连接符 888">
                <a:extLst>
                  <a:ext uri="{FF2B5EF4-FFF2-40B4-BE49-F238E27FC236}">
                    <a16:creationId xmlns:a16="http://schemas.microsoft.com/office/drawing/2014/main" id="{5940B260-4A82-C54C-8614-B79E6A8F27DA}"/>
                  </a:ext>
                </a:extLst>
              </p:cNvPr>
              <p:cNvCxnSpPr>
                <a:cxnSpLocks/>
                <a:stCxn id="812" idx="2"/>
                <a:endCxn id="823" idx="0"/>
              </p:cNvCxnSpPr>
              <p:nvPr/>
            </p:nvCxnSpPr>
            <p:spPr>
              <a:xfrm flipH="1">
                <a:off x="9197986" y="2423155"/>
                <a:ext cx="332383" cy="2360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直线连接符 889">
                <a:extLst>
                  <a:ext uri="{FF2B5EF4-FFF2-40B4-BE49-F238E27FC236}">
                    <a16:creationId xmlns:a16="http://schemas.microsoft.com/office/drawing/2014/main" id="{D877007E-2504-644D-937B-2B7C759CA66A}"/>
                  </a:ext>
                </a:extLst>
              </p:cNvPr>
              <p:cNvCxnSpPr>
                <a:cxnSpLocks/>
                <a:stCxn id="822" idx="1"/>
                <a:endCxn id="823" idx="3"/>
              </p:cNvCxnSpPr>
              <p:nvPr/>
            </p:nvCxnSpPr>
            <p:spPr>
              <a:xfrm flipH="1" flipV="1">
                <a:off x="9290263" y="2750509"/>
                <a:ext cx="420696" cy="1104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直线连接符 890">
                <a:extLst>
                  <a:ext uri="{FF2B5EF4-FFF2-40B4-BE49-F238E27FC236}">
                    <a16:creationId xmlns:a16="http://schemas.microsoft.com/office/drawing/2014/main" id="{7C32E290-8010-8742-B1F0-817756D6A3C4}"/>
                  </a:ext>
                </a:extLst>
              </p:cNvPr>
              <p:cNvCxnSpPr>
                <a:cxnSpLocks/>
                <a:stCxn id="807" idx="1"/>
                <a:endCxn id="822" idx="3"/>
              </p:cNvCxnSpPr>
              <p:nvPr/>
            </p:nvCxnSpPr>
            <p:spPr>
              <a:xfrm flipH="1">
                <a:off x="9926959" y="2691701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直线连接符 891">
                <a:extLst>
                  <a:ext uri="{FF2B5EF4-FFF2-40B4-BE49-F238E27FC236}">
                    <a16:creationId xmlns:a16="http://schemas.microsoft.com/office/drawing/2014/main" id="{982958EE-5216-DE45-A1F6-8278F9D1E504}"/>
                  </a:ext>
                </a:extLst>
              </p:cNvPr>
              <p:cNvCxnSpPr>
                <a:cxnSpLocks/>
                <a:stCxn id="808" idx="1"/>
                <a:endCxn id="822" idx="2"/>
              </p:cNvCxnSpPr>
              <p:nvPr/>
            </p:nvCxnSpPr>
            <p:spPr>
              <a:xfrm flipH="1" flipV="1">
                <a:off x="9818959" y="2932933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直线连接符 892">
                <a:extLst>
                  <a:ext uri="{FF2B5EF4-FFF2-40B4-BE49-F238E27FC236}">
                    <a16:creationId xmlns:a16="http://schemas.microsoft.com/office/drawing/2014/main" id="{6E369E7E-4516-9742-9EEB-CFB54C3DC5A1}"/>
                  </a:ext>
                </a:extLst>
              </p:cNvPr>
              <p:cNvCxnSpPr>
                <a:cxnSpLocks/>
                <a:stCxn id="821" idx="0"/>
                <a:endCxn id="822" idx="2"/>
              </p:cNvCxnSpPr>
              <p:nvPr/>
            </p:nvCxnSpPr>
            <p:spPr>
              <a:xfrm flipV="1">
                <a:off x="9790016" y="2932933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直线连接符 893">
                <a:extLst>
                  <a:ext uri="{FF2B5EF4-FFF2-40B4-BE49-F238E27FC236}">
                    <a16:creationId xmlns:a16="http://schemas.microsoft.com/office/drawing/2014/main" id="{B29A99D5-AE44-0646-9C11-8F5FC0EDE914}"/>
                  </a:ext>
                </a:extLst>
              </p:cNvPr>
              <p:cNvCxnSpPr>
                <a:cxnSpLocks/>
                <a:stCxn id="808" idx="1"/>
                <a:endCxn id="821" idx="3"/>
              </p:cNvCxnSpPr>
              <p:nvPr/>
            </p:nvCxnSpPr>
            <p:spPr>
              <a:xfrm flipH="1">
                <a:off x="9898016" y="3317688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直线连接符 894">
                <a:extLst>
                  <a:ext uri="{FF2B5EF4-FFF2-40B4-BE49-F238E27FC236}">
                    <a16:creationId xmlns:a16="http://schemas.microsoft.com/office/drawing/2014/main" id="{B0CF41FF-72C7-0D46-8430-EF1CCE4DE652}"/>
                  </a:ext>
                </a:extLst>
              </p:cNvPr>
              <p:cNvCxnSpPr>
                <a:cxnSpLocks/>
                <a:stCxn id="820" idx="0"/>
                <a:endCxn id="821" idx="2"/>
              </p:cNvCxnSpPr>
              <p:nvPr/>
            </p:nvCxnSpPr>
            <p:spPr>
              <a:xfrm flipH="1" flipV="1">
                <a:off x="9790016" y="3442716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直线连接符 895">
                <a:extLst>
                  <a:ext uri="{FF2B5EF4-FFF2-40B4-BE49-F238E27FC236}">
                    <a16:creationId xmlns:a16="http://schemas.microsoft.com/office/drawing/2014/main" id="{E9A695CA-8E62-4647-8931-A82D5BFB0B65}"/>
                  </a:ext>
                </a:extLst>
              </p:cNvPr>
              <p:cNvCxnSpPr>
                <a:cxnSpLocks/>
                <a:stCxn id="820" idx="0"/>
                <a:endCxn id="808" idx="2"/>
              </p:cNvCxnSpPr>
              <p:nvPr/>
            </p:nvCxnSpPr>
            <p:spPr>
              <a:xfrm flipV="1">
                <a:off x="9930918" y="3389694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直线连接符 896">
                <a:extLst>
                  <a:ext uri="{FF2B5EF4-FFF2-40B4-BE49-F238E27FC236}">
                    <a16:creationId xmlns:a16="http://schemas.microsoft.com/office/drawing/2014/main" id="{30B270C7-63B6-F243-9E6B-C6C417C195F2}"/>
                  </a:ext>
                </a:extLst>
              </p:cNvPr>
              <p:cNvCxnSpPr>
                <a:cxnSpLocks/>
                <a:stCxn id="820" idx="3"/>
                <a:endCxn id="809" idx="1"/>
              </p:cNvCxnSpPr>
              <p:nvPr/>
            </p:nvCxnSpPr>
            <p:spPr>
              <a:xfrm flipV="1">
                <a:off x="10038918" y="3748156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直线连接符 897">
                <a:extLst>
                  <a:ext uri="{FF2B5EF4-FFF2-40B4-BE49-F238E27FC236}">
                    <a16:creationId xmlns:a16="http://schemas.microsoft.com/office/drawing/2014/main" id="{98625502-A713-5643-9976-F71D2833C6D1}"/>
                  </a:ext>
                </a:extLst>
              </p:cNvPr>
              <p:cNvCxnSpPr>
                <a:cxnSpLocks/>
                <a:stCxn id="809" idx="3"/>
                <a:endCxn id="790" idx="1"/>
              </p:cNvCxnSpPr>
              <p:nvPr/>
            </p:nvCxnSpPr>
            <p:spPr>
              <a:xfrm>
                <a:off x="10491845" y="3748156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直线连接符 898">
                <a:extLst>
                  <a:ext uri="{FF2B5EF4-FFF2-40B4-BE49-F238E27FC236}">
                    <a16:creationId xmlns:a16="http://schemas.microsoft.com/office/drawing/2014/main" id="{AFEB468B-758F-0C4B-BF43-997E0ACD279D}"/>
                  </a:ext>
                </a:extLst>
              </p:cNvPr>
              <p:cNvCxnSpPr>
                <a:cxnSpLocks/>
                <a:stCxn id="809" idx="2"/>
                <a:endCxn id="805" idx="0"/>
              </p:cNvCxnSpPr>
              <p:nvPr/>
            </p:nvCxnSpPr>
            <p:spPr>
              <a:xfrm>
                <a:off x="10383845" y="3820162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直线连接符 899">
                <a:extLst>
                  <a:ext uri="{FF2B5EF4-FFF2-40B4-BE49-F238E27FC236}">
                    <a16:creationId xmlns:a16="http://schemas.microsoft.com/office/drawing/2014/main" id="{59FF7F8F-F156-A14B-A78C-6C16E5306727}"/>
                  </a:ext>
                </a:extLst>
              </p:cNvPr>
              <p:cNvCxnSpPr>
                <a:cxnSpLocks/>
                <a:stCxn id="790" idx="1"/>
                <a:endCxn id="805" idx="0"/>
              </p:cNvCxnSpPr>
              <p:nvPr/>
            </p:nvCxnSpPr>
            <p:spPr>
              <a:xfrm flipH="1">
                <a:off x="10388618" y="3804794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线连接符 900">
                <a:extLst>
                  <a:ext uri="{FF2B5EF4-FFF2-40B4-BE49-F238E27FC236}">
                    <a16:creationId xmlns:a16="http://schemas.microsoft.com/office/drawing/2014/main" id="{C4AE79DD-2E41-234E-96B5-6B8DFCC970D1}"/>
                  </a:ext>
                </a:extLst>
              </p:cNvPr>
              <p:cNvCxnSpPr>
                <a:cxnSpLocks/>
                <a:stCxn id="805" idx="1"/>
                <a:endCxn id="804" idx="0"/>
              </p:cNvCxnSpPr>
              <p:nvPr/>
            </p:nvCxnSpPr>
            <p:spPr>
              <a:xfrm flipH="1">
                <a:off x="9942623" y="4135737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线连接符 901">
                <a:extLst>
                  <a:ext uri="{FF2B5EF4-FFF2-40B4-BE49-F238E27FC236}">
                    <a16:creationId xmlns:a16="http://schemas.microsoft.com/office/drawing/2014/main" id="{32867933-B189-7D42-BDA6-11AE2EBF1034}"/>
                  </a:ext>
                </a:extLst>
              </p:cNvPr>
              <p:cNvCxnSpPr>
                <a:cxnSpLocks/>
                <a:stCxn id="820" idx="2"/>
                <a:endCxn id="804" idx="0"/>
              </p:cNvCxnSpPr>
              <p:nvPr/>
            </p:nvCxnSpPr>
            <p:spPr>
              <a:xfrm>
                <a:off x="9930918" y="3916419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直线连接符 902">
                <a:extLst>
                  <a:ext uri="{FF2B5EF4-FFF2-40B4-BE49-F238E27FC236}">
                    <a16:creationId xmlns:a16="http://schemas.microsoft.com/office/drawing/2014/main" id="{E028AF80-77C9-9446-9BA3-F1191A073B8A}"/>
                  </a:ext>
                </a:extLst>
              </p:cNvPr>
              <p:cNvCxnSpPr>
                <a:cxnSpLocks/>
                <a:stCxn id="820" idx="3"/>
                <a:endCxn id="805" idx="0"/>
              </p:cNvCxnSpPr>
              <p:nvPr/>
            </p:nvCxnSpPr>
            <p:spPr>
              <a:xfrm>
                <a:off x="10038918" y="3844413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线连接符 903">
                <a:extLst>
                  <a:ext uri="{FF2B5EF4-FFF2-40B4-BE49-F238E27FC236}">
                    <a16:creationId xmlns:a16="http://schemas.microsoft.com/office/drawing/2014/main" id="{CE3E97E9-E6B9-0848-A533-B6E8668081C1}"/>
                  </a:ext>
                </a:extLst>
              </p:cNvPr>
              <p:cNvCxnSpPr>
                <a:cxnSpLocks/>
                <a:stCxn id="824" idx="0"/>
                <a:endCxn id="823" idx="2"/>
              </p:cNvCxnSpPr>
              <p:nvPr/>
            </p:nvCxnSpPr>
            <p:spPr>
              <a:xfrm flipV="1">
                <a:off x="8843750" y="2800585"/>
                <a:ext cx="326758" cy="21596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线连接符 904">
                <a:extLst>
                  <a:ext uri="{FF2B5EF4-FFF2-40B4-BE49-F238E27FC236}">
                    <a16:creationId xmlns:a16="http://schemas.microsoft.com/office/drawing/2014/main" id="{838A23DA-0526-9F43-81AF-3AB0F7CD4F92}"/>
                  </a:ext>
                </a:extLst>
              </p:cNvPr>
              <p:cNvCxnSpPr>
                <a:cxnSpLocks/>
                <a:stCxn id="825" idx="0"/>
                <a:endCxn id="823" idx="2"/>
              </p:cNvCxnSpPr>
              <p:nvPr/>
            </p:nvCxnSpPr>
            <p:spPr>
              <a:xfrm flipH="1" flipV="1">
                <a:off x="9170508" y="2800585"/>
                <a:ext cx="200229" cy="3373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线连接符 905">
                <a:extLst>
                  <a:ext uri="{FF2B5EF4-FFF2-40B4-BE49-F238E27FC236}">
                    <a16:creationId xmlns:a16="http://schemas.microsoft.com/office/drawing/2014/main" id="{3B183BBB-46E6-1940-BE1C-8E85EFC507BA}"/>
                  </a:ext>
                </a:extLst>
              </p:cNvPr>
              <p:cNvCxnSpPr>
                <a:cxnSpLocks/>
                <a:stCxn id="825" idx="0"/>
                <a:endCxn id="822" idx="1"/>
              </p:cNvCxnSpPr>
              <p:nvPr/>
            </p:nvCxnSpPr>
            <p:spPr>
              <a:xfrm flipV="1">
                <a:off x="9370737" y="2860927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直线连接符 906">
                <a:extLst>
                  <a:ext uri="{FF2B5EF4-FFF2-40B4-BE49-F238E27FC236}">
                    <a16:creationId xmlns:a16="http://schemas.microsoft.com/office/drawing/2014/main" id="{CCD27C30-5EF0-C541-B541-EFB978ABF4F5}"/>
                  </a:ext>
                </a:extLst>
              </p:cNvPr>
              <p:cNvCxnSpPr>
                <a:cxnSpLocks/>
                <a:stCxn id="821" idx="1"/>
                <a:endCxn id="825" idx="3"/>
              </p:cNvCxnSpPr>
              <p:nvPr/>
            </p:nvCxnSpPr>
            <p:spPr>
              <a:xfrm flipH="1" flipV="1">
                <a:off x="9443899" y="3245169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线连接符 907">
                <a:extLst>
                  <a:ext uri="{FF2B5EF4-FFF2-40B4-BE49-F238E27FC236}">
                    <a16:creationId xmlns:a16="http://schemas.microsoft.com/office/drawing/2014/main" id="{B1A4D463-8633-E144-B46C-CE4EDD8A3D4D}"/>
                  </a:ext>
                </a:extLst>
              </p:cNvPr>
              <p:cNvCxnSpPr>
                <a:cxnSpLocks/>
                <a:stCxn id="827" idx="0"/>
                <a:endCxn id="825" idx="2"/>
              </p:cNvCxnSpPr>
              <p:nvPr/>
            </p:nvCxnSpPr>
            <p:spPr>
              <a:xfrm flipH="1" flipV="1">
                <a:off x="9316789" y="3271475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线连接符 908">
                <a:extLst>
                  <a:ext uri="{FF2B5EF4-FFF2-40B4-BE49-F238E27FC236}">
                    <a16:creationId xmlns:a16="http://schemas.microsoft.com/office/drawing/2014/main" id="{346A1E54-7552-7E42-8BDB-E83BEFD33E8E}"/>
                  </a:ext>
                </a:extLst>
              </p:cNvPr>
              <p:cNvCxnSpPr>
                <a:cxnSpLocks/>
                <a:stCxn id="825" idx="1"/>
                <a:endCxn id="824" idx="3"/>
              </p:cNvCxnSpPr>
              <p:nvPr/>
            </p:nvCxnSpPr>
            <p:spPr>
              <a:xfrm flipH="1" flipV="1">
                <a:off x="8951750" y="3088554"/>
                <a:ext cx="291877" cy="7570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直线连接符 909">
                <a:extLst>
                  <a:ext uri="{FF2B5EF4-FFF2-40B4-BE49-F238E27FC236}">
                    <a16:creationId xmlns:a16="http://schemas.microsoft.com/office/drawing/2014/main" id="{D983ED5D-8B18-7544-B8B6-44284A1D8C8F}"/>
                  </a:ext>
                </a:extLst>
              </p:cNvPr>
              <p:cNvCxnSpPr>
                <a:cxnSpLocks/>
                <a:stCxn id="825" idx="2"/>
                <a:endCxn id="826" idx="0"/>
              </p:cNvCxnSpPr>
              <p:nvPr/>
            </p:nvCxnSpPr>
            <p:spPr>
              <a:xfrm flipH="1">
                <a:off x="9013480" y="3271475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线连接符 910">
                <a:extLst>
                  <a:ext uri="{FF2B5EF4-FFF2-40B4-BE49-F238E27FC236}">
                    <a16:creationId xmlns:a16="http://schemas.microsoft.com/office/drawing/2014/main" id="{AC16BB7B-6D26-D740-8C04-E1D09DBAEDE7}"/>
                  </a:ext>
                </a:extLst>
              </p:cNvPr>
              <p:cNvCxnSpPr>
                <a:cxnSpLocks/>
                <a:stCxn id="827" idx="1"/>
                <a:endCxn id="826" idx="3"/>
              </p:cNvCxnSpPr>
              <p:nvPr/>
            </p:nvCxnSpPr>
            <p:spPr>
              <a:xfrm flipH="1" flipV="1">
                <a:off x="9121480" y="3558268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线连接符 911">
                <a:extLst>
                  <a:ext uri="{FF2B5EF4-FFF2-40B4-BE49-F238E27FC236}">
                    <a16:creationId xmlns:a16="http://schemas.microsoft.com/office/drawing/2014/main" id="{2B220140-8DB8-F041-A5CD-54B572F5FDCC}"/>
                  </a:ext>
                </a:extLst>
              </p:cNvPr>
              <p:cNvCxnSpPr>
                <a:cxnSpLocks/>
                <a:endCxn id="821" idx="1"/>
              </p:cNvCxnSpPr>
              <p:nvPr/>
            </p:nvCxnSpPr>
            <p:spPr>
              <a:xfrm flipV="1">
                <a:off x="9491809" y="3370710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线连接符 912">
                <a:extLst>
                  <a:ext uri="{FF2B5EF4-FFF2-40B4-BE49-F238E27FC236}">
                    <a16:creationId xmlns:a16="http://schemas.microsoft.com/office/drawing/2014/main" id="{4E75B59C-DD95-3041-A6BA-6213407B0A0B}"/>
                  </a:ext>
                </a:extLst>
              </p:cNvPr>
              <p:cNvCxnSpPr>
                <a:cxnSpLocks/>
                <a:stCxn id="827" idx="3"/>
                <a:endCxn id="820" idx="0"/>
              </p:cNvCxnSpPr>
              <p:nvPr/>
            </p:nvCxnSpPr>
            <p:spPr>
              <a:xfrm>
                <a:off x="9584178" y="3672192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直线连接符 913">
                <a:extLst>
                  <a:ext uri="{FF2B5EF4-FFF2-40B4-BE49-F238E27FC236}">
                    <a16:creationId xmlns:a16="http://schemas.microsoft.com/office/drawing/2014/main" id="{FC141E3D-1364-FF42-BFC2-DB07F2B4A9ED}"/>
                  </a:ext>
                </a:extLst>
              </p:cNvPr>
              <p:cNvCxnSpPr>
                <a:cxnSpLocks/>
                <a:stCxn id="827" idx="2"/>
                <a:endCxn id="819" idx="0"/>
              </p:cNvCxnSpPr>
              <p:nvPr/>
            </p:nvCxnSpPr>
            <p:spPr>
              <a:xfrm>
                <a:off x="9476178" y="3744198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线连接符 914">
                <a:extLst>
                  <a:ext uri="{FF2B5EF4-FFF2-40B4-BE49-F238E27FC236}">
                    <a16:creationId xmlns:a16="http://schemas.microsoft.com/office/drawing/2014/main" id="{6C5F8634-2A19-CE42-9BFD-E4FC448C0B12}"/>
                  </a:ext>
                </a:extLst>
              </p:cNvPr>
              <p:cNvCxnSpPr>
                <a:cxnSpLocks/>
                <a:stCxn id="827" idx="1"/>
                <a:endCxn id="818" idx="0"/>
              </p:cNvCxnSpPr>
              <p:nvPr/>
            </p:nvCxnSpPr>
            <p:spPr>
              <a:xfrm flipH="1">
                <a:off x="9188342" y="3672192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线连接符 915">
                <a:extLst>
                  <a:ext uri="{FF2B5EF4-FFF2-40B4-BE49-F238E27FC236}">
                    <a16:creationId xmlns:a16="http://schemas.microsoft.com/office/drawing/2014/main" id="{A531184A-9408-4C4A-8299-03612C97B059}"/>
                  </a:ext>
                </a:extLst>
              </p:cNvPr>
              <p:cNvCxnSpPr>
                <a:cxnSpLocks/>
                <a:stCxn id="819" idx="1"/>
                <a:endCxn id="818" idx="3"/>
              </p:cNvCxnSpPr>
              <p:nvPr/>
            </p:nvCxnSpPr>
            <p:spPr>
              <a:xfrm flipH="1" flipV="1">
                <a:off x="9296342" y="4005175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线连接符 916">
                <a:extLst>
                  <a:ext uri="{FF2B5EF4-FFF2-40B4-BE49-F238E27FC236}">
                    <a16:creationId xmlns:a16="http://schemas.microsoft.com/office/drawing/2014/main" id="{6251247B-89BE-234D-BB53-DD426FE93170}"/>
                  </a:ext>
                </a:extLst>
              </p:cNvPr>
              <p:cNvCxnSpPr>
                <a:cxnSpLocks/>
                <a:stCxn id="819" idx="2"/>
                <a:endCxn id="803" idx="0"/>
              </p:cNvCxnSpPr>
              <p:nvPr/>
            </p:nvCxnSpPr>
            <p:spPr>
              <a:xfrm flipH="1">
                <a:off x="9400428" y="4156046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线连接符 917">
                <a:extLst>
                  <a:ext uri="{FF2B5EF4-FFF2-40B4-BE49-F238E27FC236}">
                    <a16:creationId xmlns:a16="http://schemas.microsoft.com/office/drawing/2014/main" id="{680C1132-DC69-DB4E-8EE2-52AAAA998168}"/>
                  </a:ext>
                </a:extLst>
              </p:cNvPr>
              <p:cNvCxnSpPr>
                <a:cxnSpLocks/>
                <a:endCxn id="819" idx="3"/>
              </p:cNvCxnSpPr>
              <p:nvPr/>
            </p:nvCxnSpPr>
            <p:spPr>
              <a:xfrm flipH="1" flipV="1">
                <a:off x="9730718" y="4097739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直线连接符 918">
                <a:extLst>
                  <a:ext uri="{FF2B5EF4-FFF2-40B4-BE49-F238E27FC236}">
                    <a16:creationId xmlns:a16="http://schemas.microsoft.com/office/drawing/2014/main" id="{BE70E870-5958-1540-9B5F-13791F86CBD7}"/>
                  </a:ext>
                </a:extLst>
              </p:cNvPr>
              <p:cNvCxnSpPr>
                <a:cxnSpLocks/>
                <a:stCxn id="820" idx="1"/>
                <a:endCxn id="819" idx="0"/>
              </p:cNvCxnSpPr>
              <p:nvPr/>
            </p:nvCxnSpPr>
            <p:spPr>
              <a:xfrm flipH="1">
                <a:off x="9632298" y="3844413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线连接符 919">
                <a:extLst>
                  <a:ext uri="{FF2B5EF4-FFF2-40B4-BE49-F238E27FC236}">
                    <a16:creationId xmlns:a16="http://schemas.microsoft.com/office/drawing/2014/main" id="{22FA310C-04F6-1944-B9FD-F22290A0250D}"/>
                  </a:ext>
                </a:extLst>
              </p:cNvPr>
              <p:cNvCxnSpPr>
                <a:cxnSpLocks/>
                <a:stCxn id="804" idx="1"/>
                <a:endCxn id="803" idx="3"/>
              </p:cNvCxnSpPr>
              <p:nvPr/>
            </p:nvCxnSpPr>
            <p:spPr>
              <a:xfrm flipH="1">
                <a:off x="9508428" y="4370492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线连接符 920">
                <a:extLst>
                  <a:ext uri="{FF2B5EF4-FFF2-40B4-BE49-F238E27FC236}">
                    <a16:creationId xmlns:a16="http://schemas.microsoft.com/office/drawing/2014/main" id="{1BECFC37-AB2A-6D4D-A4D5-B2C244A3338F}"/>
                  </a:ext>
                </a:extLst>
              </p:cNvPr>
              <p:cNvCxnSpPr>
                <a:cxnSpLocks/>
                <a:stCxn id="804" idx="3"/>
                <a:endCxn id="794" idx="1"/>
              </p:cNvCxnSpPr>
              <p:nvPr/>
            </p:nvCxnSpPr>
            <p:spPr>
              <a:xfrm>
                <a:off x="10050623" y="4370492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线连接符 921">
                <a:extLst>
                  <a:ext uri="{FF2B5EF4-FFF2-40B4-BE49-F238E27FC236}">
                    <a16:creationId xmlns:a16="http://schemas.microsoft.com/office/drawing/2014/main" id="{95ACD5C1-FCD3-944A-9666-E1471E18B690}"/>
                  </a:ext>
                </a:extLst>
              </p:cNvPr>
              <p:cNvCxnSpPr>
                <a:cxnSpLocks/>
                <a:stCxn id="804" idx="2"/>
                <a:endCxn id="795" idx="0"/>
              </p:cNvCxnSpPr>
              <p:nvPr/>
            </p:nvCxnSpPr>
            <p:spPr>
              <a:xfrm flipH="1">
                <a:off x="9927090" y="4442498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线连接符 922">
                <a:extLst>
                  <a:ext uri="{FF2B5EF4-FFF2-40B4-BE49-F238E27FC236}">
                    <a16:creationId xmlns:a16="http://schemas.microsoft.com/office/drawing/2014/main" id="{643711CF-7461-734D-B8A3-2F705CB429A1}"/>
                  </a:ext>
                </a:extLst>
              </p:cNvPr>
              <p:cNvCxnSpPr>
                <a:cxnSpLocks/>
                <a:stCxn id="803" idx="3"/>
                <a:endCxn id="795" idx="0"/>
              </p:cNvCxnSpPr>
              <p:nvPr/>
            </p:nvCxnSpPr>
            <p:spPr>
              <a:xfrm>
                <a:off x="9508428" y="4583239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线连接符 923">
                <a:extLst>
                  <a:ext uri="{FF2B5EF4-FFF2-40B4-BE49-F238E27FC236}">
                    <a16:creationId xmlns:a16="http://schemas.microsoft.com/office/drawing/2014/main" id="{E7F8A656-940B-744F-83EB-8BCA7F2BEFBF}"/>
                  </a:ext>
                </a:extLst>
              </p:cNvPr>
              <p:cNvCxnSpPr>
                <a:cxnSpLocks/>
                <a:stCxn id="796" idx="0"/>
                <a:endCxn id="795" idx="2"/>
              </p:cNvCxnSpPr>
              <p:nvPr/>
            </p:nvCxnSpPr>
            <p:spPr>
              <a:xfrm flipV="1">
                <a:off x="9635940" y="4912806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线连接符 924">
                <a:extLst>
                  <a:ext uri="{FF2B5EF4-FFF2-40B4-BE49-F238E27FC236}">
                    <a16:creationId xmlns:a16="http://schemas.microsoft.com/office/drawing/2014/main" id="{D5D9A09C-E93F-2244-B561-AC3B80FF2E99}"/>
                  </a:ext>
                </a:extLst>
              </p:cNvPr>
              <p:cNvCxnSpPr>
                <a:cxnSpLocks/>
                <a:stCxn id="795" idx="3"/>
                <a:endCxn id="794" idx="1"/>
              </p:cNvCxnSpPr>
              <p:nvPr/>
            </p:nvCxnSpPr>
            <p:spPr>
              <a:xfrm flipV="1">
                <a:off x="10035090" y="4648252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线连接符 925">
                <a:extLst>
                  <a:ext uri="{FF2B5EF4-FFF2-40B4-BE49-F238E27FC236}">
                    <a16:creationId xmlns:a16="http://schemas.microsoft.com/office/drawing/2014/main" id="{408A68BD-08BF-D54B-9F5E-7AFE88C6F5BD}"/>
                  </a:ext>
                </a:extLst>
              </p:cNvPr>
              <p:cNvCxnSpPr>
                <a:cxnSpLocks/>
                <a:stCxn id="803" idx="2"/>
                <a:endCxn id="797" idx="0"/>
              </p:cNvCxnSpPr>
              <p:nvPr/>
            </p:nvCxnSpPr>
            <p:spPr>
              <a:xfrm flipH="1">
                <a:off x="9192254" y="4655245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线连接符 926">
                <a:extLst>
                  <a:ext uri="{FF2B5EF4-FFF2-40B4-BE49-F238E27FC236}">
                    <a16:creationId xmlns:a16="http://schemas.microsoft.com/office/drawing/2014/main" id="{842FE86F-030D-9C4F-969D-73749233AD72}"/>
                  </a:ext>
                </a:extLst>
              </p:cNvPr>
              <p:cNvCxnSpPr>
                <a:cxnSpLocks/>
                <a:stCxn id="796" idx="1"/>
                <a:endCxn id="797" idx="3"/>
              </p:cNvCxnSpPr>
              <p:nvPr/>
            </p:nvCxnSpPr>
            <p:spPr>
              <a:xfrm flipH="1" flipV="1">
                <a:off x="9300254" y="5164984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线连接符 927">
                <a:extLst>
                  <a:ext uri="{FF2B5EF4-FFF2-40B4-BE49-F238E27FC236}">
                    <a16:creationId xmlns:a16="http://schemas.microsoft.com/office/drawing/2014/main" id="{31546100-75F1-4042-A771-2B958B7444E2}"/>
                  </a:ext>
                </a:extLst>
              </p:cNvPr>
              <p:cNvCxnSpPr>
                <a:cxnSpLocks/>
                <a:stCxn id="797" idx="1"/>
                <a:endCxn id="798" idx="3"/>
              </p:cNvCxnSpPr>
              <p:nvPr/>
            </p:nvCxnSpPr>
            <p:spPr>
              <a:xfrm flipH="1">
                <a:off x="8858608" y="5164984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线连接符 928">
                <a:extLst>
                  <a:ext uri="{FF2B5EF4-FFF2-40B4-BE49-F238E27FC236}">
                    <a16:creationId xmlns:a16="http://schemas.microsoft.com/office/drawing/2014/main" id="{1274A27F-0964-2942-9E51-551CFED1072F}"/>
                  </a:ext>
                </a:extLst>
              </p:cNvPr>
              <p:cNvCxnSpPr>
                <a:cxnSpLocks/>
                <a:stCxn id="798" idx="1"/>
                <a:endCxn id="799" idx="3"/>
              </p:cNvCxnSpPr>
              <p:nvPr/>
            </p:nvCxnSpPr>
            <p:spPr>
              <a:xfrm flipH="1" flipV="1">
                <a:off x="8315361" y="5287739"/>
                <a:ext cx="337819" cy="56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线连接符 929">
                <a:extLst>
                  <a:ext uri="{FF2B5EF4-FFF2-40B4-BE49-F238E27FC236}">
                    <a16:creationId xmlns:a16="http://schemas.microsoft.com/office/drawing/2014/main" id="{75966412-76BC-9C40-A75E-D5394FA6E9FE}"/>
                  </a:ext>
                </a:extLst>
              </p:cNvPr>
              <p:cNvCxnSpPr>
                <a:cxnSpLocks/>
                <a:stCxn id="816" idx="0"/>
                <a:endCxn id="824" idx="1"/>
              </p:cNvCxnSpPr>
              <p:nvPr/>
            </p:nvCxnSpPr>
            <p:spPr>
              <a:xfrm flipV="1">
                <a:off x="8526009" y="3088554"/>
                <a:ext cx="209741" cy="25675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线连接符 930">
                <a:extLst>
                  <a:ext uri="{FF2B5EF4-FFF2-40B4-BE49-F238E27FC236}">
                    <a16:creationId xmlns:a16="http://schemas.microsoft.com/office/drawing/2014/main" id="{79EE9DDA-4304-144D-B545-2AFED41414C8}"/>
                  </a:ext>
                </a:extLst>
              </p:cNvPr>
              <p:cNvCxnSpPr>
                <a:cxnSpLocks/>
                <a:stCxn id="826" idx="1"/>
                <a:endCxn id="816" idx="3"/>
              </p:cNvCxnSpPr>
              <p:nvPr/>
            </p:nvCxnSpPr>
            <p:spPr>
              <a:xfrm flipH="1" flipV="1">
                <a:off x="8634009" y="3417311"/>
                <a:ext cx="271471" cy="14095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线连接符 931">
                <a:extLst>
                  <a:ext uri="{FF2B5EF4-FFF2-40B4-BE49-F238E27FC236}">
                    <a16:creationId xmlns:a16="http://schemas.microsoft.com/office/drawing/2014/main" id="{3AE36C8E-3277-3745-A105-BD5A2D209C7D}"/>
                  </a:ext>
                </a:extLst>
              </p:cNvPr>
              <p:cNvCxnSpPr>
                <a:cxnSpLocks/>
                <a:stCxn id="817" idx="0"/>
                <a:endCxn id="816" idx="2"/>
              </p:cNvCxnSpPr>
              <p:nvPr/>
            </p:nvCxnSpPr>
            <p:spPr>
              <a:xfrm flipH="1" flipV="1">
                <a:off x="8526009" y="3489317"/>
                <a:ext cx="194204" cy="33375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线连接符 932">
                <a:extLst>
                  <a:ext uri="{FF2B5EF4-FFF2-40B4-BE49-F238E27FC236}">
                    <a16:creationId xmlns:a16="http://schemas.microsoft.com/office/drawing/2014/main" id="{4521E4C6-0AC1-344A-B55E-31246C14F838}"/>
                  </a:ext>
                </a:extLst>
              </p:cNvPr>
              <p:cNvCxnSpPr>
                <a:cxnSpLocks/>
                <a:stCxn id="817" idx="0"/>
                <a:endCxn id="826" idx="2"/>
              </p:cNvCxnSpPr>
              <p:nvPr/>
            </p:nvCxnSpPr>
            <p:spPr>
              <a:xfrm flipV="1">
                <a:off x="8720213" y="3630274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线连接符 933">
                <a:extLst>
                  <a:ext uri="{FF2B5EF4-FFF2-40B4-BE49-F238E27FC236}">
                    <a16:creationId xmlns:a16="http://schemas.microsoft.com/office/drawing/2014/main" id="{D8D967FC-1C1A-1948-B75C-BE289E5F2969}"/>
                  </a:ext>
                </a:extLst>
              </p:cNvPr>
              <p:cNvCxnSpPr>
                <a:cxnSpLocks/>
                <a:stCxn id="817" idx="3"/>
                <a:endCxn id="818" idx="1"/>
              </p:cNvCxnSpPr>
              <p:nvPr/>
            </p:nvCxnSpPr>
            <p:spPr>
              <a:xfrm>
                <a:off x="8807585" y="3919068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线连接符 934">
                <a:extLst>
                  <a:ext uri="{FF2B5EF4-FFF2-40B4-BE49-F238E27FC236}">
                    <a16:creationId xmlns:a16="http://schemas.microsoft.com/office/drawing/2014/main" id="{24A9C950-9181-084A-8B3D-85A6B21AA65A}"/>
                  </a:ext>
                </a:extLst>
              </p:cNvPr>
              <p:cNvCxnSpPr>
                <a:cxnSpLocks/>
                <a:stCxn id="816" idx="2"/>
                <a:endCxn id="811" idx="0"/>
              </p:cNvCxnSpPr>
              <p:nvPr/>
            </p:nvCxnSpPr>
            <p:spPr>
              <a:xfrm flipH="1">
                <a:off x="8223307" y="3489317"/>
                <a:ext cx="302702" cy="26851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线连接符 935">
                <a:extLst>
                  <a:ext uri="{FF2B5EF4-FFF2-40B4-BE49-F238E27FC236}">
                    <a16:creationId xmlns:a16="http://schemas.microsoft.com/office/drawing/2014/main" id="{01C6C73F-B499-474B-B3F2-A9763FC01E5C}"/>
                  </a:ext>
                </a:extLst>
              </p:cNvPr>
              <p:cNvCxnSpPr>
                <a:cxnSpLocks/>
                <a:stCxn id="811" idx="3"/>
                <a:endCxn id="817" idx="1"/>
              </p:cNvCxnSpPr>
              <p:nvPr/>
            </p:nvCxnSpPr>
            <p:spPr>
              <a:xfrm>
                <a:off x="8331307" y="3829843"/>
                <a:ext cx="266694" cy="3696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线连接符 936">
                <a:extLst>
                  <a:ext uri="{FF2B5EF4-FFF2-40B4-BE49-F238E27FC236}">
                    <a16:creationId xmlns:a16="http://schemas.microsoft.com/office/drawing/2014/main" id="{623C77B3-2304-AB45-8487-0861D7A495D0}"/>
                  </a:ext>
                </a:extLst>
              </p:cNvPr>
              <p:cNvCxnSpPr>
                <a:cxnSpLocks/>
                <a:stCxn id="811" idx="2"/>
                <a:endCxn id="814" idx="0"/>
              </p:cNvCxnSpPr>
              <p:nvPr/>
            </p:nvCxnSpPr>
            <p:spPr>
              <a:xfrm>
                <a:off x="8223307" y="3901849"/>
                <a:ext cx="218108" cy="38816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线连接符 937">
                <a:extLst>
                  <a:ext uri="{FF2B5EF4-FFF2-40B4-BE49-F238E27FC236}">
                    <a16:creationId xmlns:a16="http://schemas.microsoft.com/office/drawing/2014/main" id="{32C049A5-A484-9943-865D-750DC34EA705}"/>
                  </a:ext>
                </a:extLst>
              </p:cNvPr>
              <p:cNvCxnSpPr>
                <a:cxnSpLocks/>
                <a:stCxn id="817" idx="2"/>
                <a:endCxn id="814" idx="0"/>
              </p:cNvCxnSpPr>
              <p:nvPr/>
            </p:nvCxnSpPr>
            <p:spPr>
              <a:xfrm flipH="1">
                <a:off x="8441415" y="3962807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线连接符 938">
                <a:extLst>
                  <a:ext uri="{FF2B5EF4-FFF2-40B4-BE49-F238E27FC236}">
                    <a16:creationId xmlns:a16="http://schemas.microsoft.com/office/drawing/2014/main" id="{A5EADB87-B83C-C447-8645-541390781EF3}"/>
                  </a:ext>
                </a:extLst>
              </p:cNvPr>
              <p:cNvCxnSpPr>
                <a:cxnSpLocks/>
                <a:stCxn id="817" idx="2"/>
                <a:endCxn id="815" idx="0"/>
              </p:cNvCxnSpPr>
              <p:nvPr/>
            </p:nvCxnSpPr>
            <p:spPr>
              <a:xfrm>
                <a:off x="8685373" y="3962807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线连接符 939">
                <a:extLst>
                  <a:ext uri="{FF2B5EF4-FFF2-40B4-BE49-F238E27FC236}">
                    <a16:creationId xmlns:a16="http://schemas.microsoft.com/office/drawing/2014/main" id="{EB4A7375-7687-7545-A649-8DB4C7707628}"/>
                  </a:ext>
                </a:extLst>
              </p:cNvPr>
              <p:cNvCxnSpPr>
                <a:cxnSpLocks/>
                <a:stCxn id="818" idx="1"/>
                <a:endCxn id="815" idx="0"/>
              </p:cNvCxnSpPr>
              <p:nvPr/>
            </p:nvCxnSpPr>
            <p:spPr>
              <a:xfrm flipH="1">
                <a:off x="8935285" y="4005175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线连接符 940">
                <a:extLst>
                  <a:ext uri="{FF2B5EF4-FFF2-40B4-BE49-F238E27FC236}">
                    <a16:creationId xmlns:a16="http://schemas.microsoft.com/office/drawing/2014/main" id="{61169A8D-0FE8-4A4F-B108-6086B06BE84A}"/>
                  </a:ext>
                </a:extLst>
              </p:cNvPr>
              <p:cNvCxnSpPr>
                <a:cxnSpLocks/>
                <a:stCxn id="803" idx="1"/>
                <a:endCxn id="815" idx="3"/>
              </p:cNvCxnSpPr>
              <p:nvPr/>
            </p:nvCxnSpPr>
            <p:spPr>
              <a:xfrm flipH="1" flipV="1">
                <a:off x="9043285" y="4346356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线连接符 941">
                <a:extLst>
                  <a:ext uri="{FF2B5EF4-FFF2-40B4-BE49-F238E27FC236}">
                    <a16:creationId xmlns:a16="http://schemas.microsoft.com/office/drawing/2014/main" id="{79BBA83B-70EF-224D-8442-B4BA03543880}"/>
                  </a:ext>
                </a:extLst>
              </p:cNvPr>
              <p:cNvCxnSpPr>
                <a:cxnSpLocks/>
                <a:stCxn id="803" idx="1"/>
                <a:endCxn id="802" idx="3"/>
              </p:cNvCxnSpPr>
              <p:nvPr/>
            </p:nvCxnSpPr>
            <p:spPr>
              <a:xfrm flipH="1">
                <a:off x="8959520" y="4583239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线连接符 942">
                <a:extLst>
                  <a:ext uri="{FF2B5EF4-FFF2-40B4-BE49-F238E27FC236}">
                    <a16:creationId xmlns:a16="http://schemas.microsoft.com/office/drawing/2014/main" id="{978BFC71-77F7-FB4E-8F2E-6563BFFBB6D8}"/>
                  </a:ext>
                </a:extLst>
              </p:cNvPr>
              <p:cNvCxnSpPr>
                <a:cxnSpLocks/>
                <a:stCxn id="797" idx="0"/>
                <a:endCxn id="802" idx="2"/>
              </p:cNvCxnSpPr>
              <p:nvPr/>
            </p:nvCxnSpPr>
            <p:spPr>
              <a:xfrm flipH="1" flipV="1">
                <a:off x="8872148" y="4819869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线连接符 943">
                <a:extLst>
                  <a:ext uri="{FF2B5EF4-FFF2-40B4-BE49-F238E27FC236}">
                    <a16:creationId xmlns:a16="http://schemas.microsoft.com/office/drawing/2014/main" id="{7740D977-7867-F944-A357-8B3D0E7719EC}"/>
                  </a:ext>
                </a:extLst>
              </p:cNvPr>
              <p:cNvCxnSpPr>
                <a:cxnSpLocks/>
                <a:stCxn id="798" idx="0"/>
                <a:endCxn id="802" idx="2"/>
              </p:cNvCxnSpPr>
              <p:nvPr/>
            </p:nvCxnSpPr>
            <p:spPr>
              <a:xfrm flipV="1">
                <a:off x="8733643" y="4819869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线连接符 944">
                <a:extLst>
                  <a:ext uri="{FF2B5EF4-FFF2-40B4-BE49-F238E27FC236}">
                    <a16:creationId xmlns:a16="http://schemas.microsoft.com/office/drawing/2014/main" id="{BC3EBFE1-7740-514D-A16D-F907B1D2BADD}"/>
                  </a:ext>
                </a:extLst>
              </p:cNvPr>
              <p:cNvCxnSpPr>
                <a:cxnSpLocks/>
                <a:stCxn id="798" idx="0"/>
                <a:endCxn id="801" idx="2"/>
              </p:cNvCxnSpPr>
              <p:nvPr/>
            </p:nvCxnSpPr>
            <p:spPr>
              <a:xfrm flipH="1" flipV="1">
                <a:off x="8472704" y="4928905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线连接符 945">
                <a:extLst>
                  <a:ext uri="{FF2B5EF4-FFF2-40B4-BE49-F238E27FC236}">
                    <a16:creationId xmlns:a16="http://schemas.microsoft.com/office/drawing/2014/main" id="{B7BFA81D-08AE-554B-864B-47AACF827CDF}"/>
                  </a:ext>
                </a:extLst>
              </p:cNvPr>
              <p:cNvCxnSpPr>
                <a:cxnSpLocks/>
                <a:stCxn id="815" idx="1"/>
                <a:endCxn id="814" idx="3"/>
              </p:cNvCxnSpPr>
              <p:nvPr/>
            </p:nvCxnSpPr>
            <p:spPr>
              <a:xfrm flipH="1">
                <a:off x="8549415" y="4346356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线连接符 946">
                <a:extLst>
                  <a:ext uri="{FF2B5EF4-FFF2-40B4-BE49-F238E27FC236}">
                    <a16:creationId xmlns:a16="http://schemas.microsoft.com/office/drawing/2014/main" id="{60C8E22F-D652-394A-83DF-F0174BC88591}"/>
                  </a:ext>
                </a:extLst>
              </p:cNvPr>
              <p:cNvCxnSpPr>
                <a:cxnSpLocks/>
                <a:stCxn id="802" idx="0"/>
                <a:endCxn id="814" idx="2"/>
              </p:cNvCxnSpPr>
              <p:nvPr/>
            </p:nvCxnSpPr>
            <p:spPr>
              <a:xfrm flipH="1" flipV="1">
                <a:off x="8441415" y="4434030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线连接符 947">
                <a:extLst>
                  <a:ext uri="{FF2B5EF4-FFF2-40B4-BE49-F238E27FC236}">
                    <a16:creationId xmlns:a16="http://schemas.microsoft.com/office/drawing/2014/main" id="{3333B9E8-438F-6041-9333-254D0950BD0C}"/>
                  </a:ext>
                </a:extLst>
              </p:cNvPr>
              <p:cNvCxnSpPr>
                <a:cxnSpLocks/>
                <a:stCxn id="802" idx="0"/>
                <a:endCxn id="815" idx="2"/>
              </p:cNvCxnSpPr>
              <p:nvPr/>
            </p:nvCxnSpPr>
            <p:spPr>
              <a:xfrm flipV="1">
                <a:off x="8837308" y="4418362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线连接符 948">
                <a:extLst>
                  <a:ext uri="{FF2B5EF4-FFF2-40B4-BE49-F238E27FC236}">
                    <a16:creationId xmlns:a16="http://schemas.microsoft.com/office/drawing/2014/main" id="{2E506581-0461-F14C-A341-B3FF77E78A69}"/>
                  </a:ext>
                </a:extLst>
              </p:cNvPr>
              <p:cNvCxnSpPr>
                <a:cxnSpLocks/>
                <a:stCxn id="801" idx="0"/>
                <a:endCxn id="814" idx="2"/>
              </p:cNvCxnSpPr>
              <p:nvPr/>
            </p:nvCxnSpPr>
            <p:spPr>
              <a:xfrm flipH="1" flipV="1">
                <a:off x="8441415" y="4434030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线连接符 949">
                <a:extLst>
                  <a:ext uri="{FF2B5EF4-FFF2-40B4-BE49-F238E27FC236}">
                    <a16:creationId xmlns:a16="http://schemas.microsoft.com/office/drawing/2014/main" id="{8A6C4CC0-E611-4B4D-917D-8345B41A4F1D}"/>
                  </a:ext>
                </a:extLst>
              </p:cNvPr>
              <p:cNvCxnSpPr>
                <a:cxnSpLocks/>
                <a:stCxn id="801" idx="3"/>
                <a:endCxn id="802" idx="1"/>
              </p:cNvCxnSpPr>
              <p:nvPr/>
            </p:nvCxnSpPr>
            <p:spPr>
              <a:xfrm flipV="1">
                <a:off x="8580704" y="4776130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线连接符 950">
                <a:extLst>
                  <a:ext uri="{FF2B5EF4-FFF2-40B4-BE49-F238E27FC236}">
                    <a16:creationId xmlns:a16="http://schemas.microsoft.com/office/drawing/2014/main" id="{D664E214-9C42-8948-A554-3635422C5B29}"/>
                  </a:ext>
                </a:extLst>
              </p:cNvPr>
              <p:cNvCxnSpPr>
                <a:cxnSpLocks/>
                <a:stCxn id="810" idx="0"/>
                <a:endCxn id="811" idx="2"/>
              </p:cNvCxnSpPr>
              <p:nvPr/>
            </p:nvCxnSpPr>
            <p:spPr>
              <a:xfrm flipV="1">
                <a:off x="7915848" y="3901849"/>
                <a:ext cx="307459" cy="24480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线连接符 951">
                <a:extLst>
                  <a:ext uri="{FF2B5EF4-FFF2-40B4-BE49-F238E27FC236}">
                    <a16:creationId xmlns:a16="http://schemas.microsoft.com/office/drawing/2014/main" id="{11037D68-DD47-0542-A3EA-B771CCD750CE}"/>
                  </a:ext>
                </a:extLst>
              </p:cNvPr>
              <p:cNvCxnSpPr>
                <a:cxnSpLocks/>
                <a:stCxn id="810" idx="3"/>
                <a:endCxn id="814" idx="1"/>
              </p:cNvCxnSpPr>
              <p:nvPr/>
            </p:nvCxnSpPr>
            <p:spPr>
              <a:xfrm>
                <a:off x="8023848" y="4218663"/>
                <a:ext cx="309567" cy="14336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线连接符 952">
                <a:extLst>
                  <a:ext uri="{FF2B5EF4-FFF2-40B4-BE49-F238E27FC236}">
                    <a16:creationId xmlns:a16="http://schemas.microsoft.com/office/drawing/2014/main" id="{F8D9B9EA-A4D5-3943-8183-1DA2A94B3A06}"/>
                  </a:ext>
                </a:extLst>
              </p:cNvPr>
              <p:cNvCxnSpPr>
                <a:cxnSpLocks/>
                <a:stCxn id="810" idx="2"/>
                <a:endCxn id="800" idx="0"/>
              </p:cNvCxnSpPr>
              <p:nvPr/>
            </p:nvCxnSpPr>
            <p:spPr>
              <a:xfrm>
                <a:off x="7915848" y="4290669"/>
                <a:ext cx="167216" cy="32074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线连接符 953">
                <a:extLst>
                  <a:ext uri="{FF2B5EF4-FFF2-40B4-BE49-F238E27FC236}">
                    <a16:creationId xmlns:a16="http://schemas.microsoft.com/office/drawing/2014/main" id="{88EDA217-D86E-274A-977B-EFE59DC9E356}"/>
                  </a:ext>
                </a:extLst>
              </p:cNvPr>
              <p:cNvCxnSpPr>
                <a:cxnSpLocks/>
                <a:stCxn id="814" idx="1"/>
                <a:endCxn id="800" idx="0"/>
              </p:cNvCxnSpPr>
              <p:nvPr/>
            </p:nvCxnSpPr>
            <p:spPr>
              <a:xfrm flipH="1">
                <a:off x="8083064" y="4362024"/>
                <a:ext cx="250351" cy="24938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线连接符 954">
                <a:extLst>
                  <a:ext uri="{FF2B5EF4-FFF2-40B4-BE49-F238E27FC236}">
                    <a16:creationId xmlns:a16="http://schemas.microsoft.com/office/drawing/2014/main" id="{F5DE54BE-B93A-7747-9C23-0A3E8C5338D9}"/>
                  </a:ext>
                </a:extLst>
              </p:cNvPr>
              <p:cNvCxnSpPr>
                <a:cxnSpLocks/>
                <a:stCxn id="801" idx="1"/>
                <a:endCxn id="800" idx="3"/>
              </p:cNvCxnSpPr>
              <p:nvPr/>
            </p:nvCxnSpPr>
            <p:spPr>
              <a:xfrm flipH="1" flipV="1">
                <a:off x="8191064" y="4683418"/>
                <a:ext cx="173640" cy="17348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线连接符 955">
                <a:extLst>
                  <a:ext uri="{FF2B5EF4-FFF2-40B4-BE49-F238E27FC236}">
                    <a16:creationId xmlns:a16="http://schemas.microsoft.com/office/drawing/2014/main" id="{35128949-B822-754E-8A6D-6BE8ED0EC333}"/>
                  </a:ext>
                </a:extLst>
              </p:cNvPr>
              <p:cNvCxnSpPr>
                <a:cxnSpLocks/>
                <a:stCxn id="799" idx="0"/>
                <a:endCxn id="800" idx="2"/>
              </p:cNvCxnSpPr>
              <p:nvPr/>
            </p:nvCxnSpPr>
            <p:spPr>
              <a:xfrm flipH="1" flipV="1">
                <a:off x="8083064" y="4755424"/>
                <a:ext cx="151834" cy="430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线连接符 956">
                <a:extLst>
                  <a:ext uri="{FF2B5EF4-FFF2-40B4-BE49-F238E27FC236}">
                    <a16:creationId xmlns:a16="http://schemas.microsoft.com/office/drawing/2014/main" id="{563DC753-B498-E449-869B-AD375AD286E5}"/>
                  </a:ext>
                </a:extLst>
              </p:cNvPr>
              <p:cNvCxnSpPr>
                <a:cxnSpLocks/>
                <a:stCxn id="799" idx="0"/>
                <a:endCxn id="801" idx="2"/>
              </p:cNvCxnSpPr>
              <p:nvPr/>
            </p:nvCxnSpPr>
            <p:spPr>
              <a:xfrm flipV="1">
                <a:off x="8234898" y="4928905"/>
                <a:ext cx="237806" cy="25697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B593AF-A2F0-FF42-8124-C51CFBFD861A}"/>
                </a:ext>
              </a:extLst>
            </p:cNvPr>
            <p:cNvSpPr txBox="1"/>
            <p:nvPr/>
          </p:nvSpPr>
          <p:spPr>
            <a:xfrm>
              <a:off x="-297711" y="215420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</a:p>
          </p:txBody>
        </p:sp>
        <p:sp>
          <p:nvSpPr>
            <p:cNvPr id="958" name="文本框 957">
              <a:extLst>
                <a:ext uri="{FF2B5EF4-FFF2-40B4-BE49-F238E27FC236}">
                  <a16:creationId xmlns:a16="http://schemas.microsoft.com/office/drawing/2014/main" id="{D572E6FE-4234-5247-A5F3-0303CBC14D07}"/>
                </a:ext>
              </a:extLst>
            </p:cNvPr>
            <p:cNvSpPr txBox="1"/>
            <p:nvPr/>
          </p:nvSpPr>
          <p:spPr>
            <a:xfrm>
              <a:off x="6054838" y="136937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F4803F75-BA95-8542-8CB6-6C8DA7B34056}"/>
                </a:ext>
              </a:extLst>
            </p:cNvPr>
            <p:cNvSpPr txBox="1"/>
            <p:nvPr/>
          </p:nvSpPr>
          <p:spPr>
            <a:xfrm>
              <a:off x="8965945" y="163098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89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3C55A-B68F-454F-9B91-D2FE9C4AF955}"/>
              </a:ext>
            </a:extLst>
          </p:cNvPr>
          <p:cNvGrpSpPr/>
          <p:nvPr/>
        </p:nvGrpSpPr>
        <p:grpSpPr>
          <a:xfrm>
            <a:off x="5095193" y="1188271"/>
            <a:ext cx="3508047" cy="5053601"/>
            <a:chOff x="756188" y="902199"/>
            <a:chExt cx="3508047" cy="5053601"/>
          </a:xfrm>
        </p:grpSpPr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409831" y="235416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1601668" y="204614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6B4A4F-4D5A-A444-8DCF-EB1327A27A11}"/>
                </a:ext>
              </a:extLst>
            </p:cNvPr>
            <p:cNvGrpSpPr/>
            <p:nvPr/>
          </p:nvGrpSpPr>
          <p:grpSpPr>
            <a:xfrm>
              <a:off x="756188" y="902199"/>
              <a:ext cx="3508047" cy="5053601"/>
              <a:chOff x="756188" y="902199"/>
              <a:chExt cx="3508047" cy="5053601"/>
            </a:xfrm>
          </p:grpSpPr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F0B68D92-6319-FE47-8B5A-166D7A174814}"/>
                  </a:ext>
                </a:extLst>
              </p:cNvPr>
              <p:cNvSpPr/>
              <p:nvPr/>
            </p:nvSpPr>
            <p:spPr>
              <a:xfrm>
                <a:off x="1193831" y="228215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894BF74C-7C86-0541-993F-35E7B9D0571A}"/>
                  </a:ext>
                </a:extLst>
              </p:cNvPr>
              <p:cNvSpPr/>
              <p:nvPr/>
            </p:nvSpPr>
            <p:spPr>
              <a:xfrm rot="1140000">
                <a:off x="2343042" y="23933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461" name="直线连接符 460">
                <a:extLst>
                  <a:ext uri="{FF2B5EF4-FFF2-40B4-BE49-F238E27FC236}">
                    <a16:creationId xmlns:a16="http://schemas.microsoft.com/office/drawing/2014/main" id="{1F37501F-BCD7-DD4D-AD7E-DA040EAF0694}"/>
                  </a:ext>
                </a:extLst>
              </p:cNvPr>
              <p:cNvCxnSpPr>
                <a:cxnSpLocks/>
                <a:stCxn id="399" idx="1"/>
                <a:endCxn id="388" idx="2"/>
              </p:cNvCxnSpPr>
              <p:nvPr/>
            </p:nvCxnSpPr>
            <p:spPr>
              <a:xfrm flipH="1">
                <a:off x="938685" y="2354161"/>
                <a:ext cx="255146" cy="193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FC975A2-10C3-DC46-8016-9B0B19BCED06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C482F899-8F7A-D848-B808-924F5F0E6FB7}"/>
                    </a:ext>
                  </a:extLst>
                </p:cNvPr>
                <p:cNvSpPr/>
                <p:nvPr/>
              </p:nvSpPr>
              <p:spPr>
                <a:xfrm rot="18600000">
                  <a:off x="1266047" y="132452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60D99A0-7BAA-9644-AB31-315B51C8190B}"/>
                    </a:ext>
                  </a:extLst>
                </p:cNvPr>
                <p:cNvSpPr/>
                <p:nvPr/>
              </p:nvSpPr>
              <p:spPr>
                <a:xfrm rot="17460000">
                  <a:off x="956417" y="185957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2CBA2245-778F-8A43-B922-F8605D9C44E5}"/>
                    </a:ext>
                  </a:extLst>
                </p:cNvPr>
                <p:cNvSpPr/>
                <p:nvPr/>
              </p:nvSpPr>
              <p:spPr>
                <a:xfrm rot="16920000">
                  <a:off x="760248" y="2460825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1E8C9D8-5499-C548-ABF2-E6B5277F7950}"/>
                    </a:ext>
                  </a:extLst>
                </p:cNvPr>
                <p:cNvSpPr/>
                <p:nvPr/>
              </p:nvSpPr>
              <p:spPr>
                <a:xfrm rot="16140000">
                  <a:off x="720178" y="3033220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E243BDD3-5606-FB4C-BA48-80F1D2E2F6A5}"/>
                    </a:ext>
                  </a:extLst>
                </p:cNvPr>
                <p:cNvSpPr/>
                <p:nvPr/>
              </p:nvSpPr>
              <p:spPr>
                <a:xfrm rot="4380000">
                  <a:off x="768464" y="3651961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978320F-4D38-7244-912E-0977C8B0BFEE}"/>
                    </a:ext>
                  </a:extLst>
                </p:cNvPr>
                <p:cNvSpPr/>
                <p:nvPr/>
              </p:nvSpPr>
              <p:spPr>
                <a:xfrm rot="3300000">
                  <a:off x="992117" y="421122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0901D98F-3D3F-AF41-AE0B-EF9D1888DDCD}"/>
                    </a:ext>
                  </a:extLst>
                </p:cNvPr>
                <p:cNvSpPr/>
                <p:nvPr/>
              </p:nvSpPr>
              <p:spPr>
                <a:xfrm rot="2100000">
                  <a:off x="1675473" y="514807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3EEEAC4F-8ADE-204C-BFB1-F1958A75C72B}"/>
                    </a:ext>
                  </a:extLst>
                </p:cNvPr>
                <p:cNvSpPr/>
                <p:nvPr/>
              </p:nvSpPr>
              <p:spPr>
                <a:xfrm rot="3180000">
                  <a:off x="1308599" y="474244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F39CE6B1-65B2-4045-BE26-0DB32E2C30C2}"/>
                    </a:ext>
                  </a:extLst>
                </p:cNvPr>
                <p:cNvSpPr/>
                <p:nvPr/>
              </p:nvSpPr>
              <p:spPr>
                <a:xfrm rot="1800000">
                  <a:off x="2185508" y="549718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4CE5BCF5-F9F4-9146-AA94-490CCFB1C18D}"/>
                    </a:ext>
                  </a:extLst>
                </p:cNvPr>
                <p:cNvSpPr/>
                <p:nvPr/>
              </p:nvSpPr>
              <p:spPr>
                <a:xfrm rot="780000">
                  <a:off x="2754662" y="57173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5C818F-43D8-DF4F-B62C-E4DE7D8E69BB}"/>
                    </a:ext>
                  </a:extLst>
                </p:cNvPr>
                <p:cNvSpPr/>
                <p:nvPr/>
              </p:nvSpPr>
              <p:spPr>
                <a:xfrm>
                  <a:off x="1545707" y="190213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501B785B-23C8-1B4A-A514-40240A192637}"/>
                    </a:ext>
                  </a:extLst>
                </p:cNvPr>
                <p:cNvSpPr/>
                <p:nvPr/>
              </p:nvSpPr>
              <p:spPr>
                <a:xfrm>
                  <a:off x="1161266" y="274127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554E7087-95C3-3D4C-AD11-8D12B9FC2AAD}"/>
                    </a:ext>
                  </a:extLst>
                </p:cNvPr>
                <p:cNvSpPr/>
                <p:nvPr/>
              </p:nvSpPr>
              <p:spPr>
                <a:xfrm rot="20220000">
                  <a:off x="1072092" y="32337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E052D998-6AEB-7145-A47D-D6E1976F60A5}"/>
                    </a:ext>
                  </a:extLst>
                </p:cNvPr>
                <p:cNvSpPr/>
                <p:nvPr/>
              </p:nvSpPr>
              <p:spPr>
                <a:xfrm>
                  <a:off x="1268152" y="358679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86D6675A-BBAB-F147-B91D-EAB7DE590DC1}"/>
                    </a:ext>
                  </a:extLst>
                </p:cNvPr>
                <p:cNvSpPr/>
                <p:nvPr/>
              </p:nvSpPr>
              <p:spPr>
                <a:xfrm rot="19440000">
                  <a:off x="1567533" y="412866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7D49655-9521-6D47-AF07-BDEEAF5EE0EA}"/>
                    </a:ext>
                  </a:extLst>
                </p:cNvPr>
                <p:cNvSpPr/>
                <p:nvPr/>
              </p:nvSpPr>
              <p:spPr>
                <a:xfrm>
                  <a:off x="1938790" y="48869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6231716F-09C9-4D45-A602-35ABFD318A84}"/>
                    </a:ext>
                  </a:extLst>
                </p:cNvPr>
                <p:cNvSpPr/>
                <p:nvPr/>
              </p:nvSpPr>
              <p:spPr>
                <a:xfrm rot="1500000">
                  <a:off x="1882341" y="443078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A491313-B637-F84D-AE7C-D3571483AAB0}"/>
                    </a:ext>
                  </a:extLst>
                </p:cNvPr>
                <p:cNvSpPr/>
                <p:nvPr/>
              </p:nvSpPr>
              <p:spPr>
                <a:xfrm>
                  <a:off x="1493668" y="24185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6B320E43-1975-0F4A-955B-3759DAE1BC67}"/>
                    </a:ext>
                  </a:extLst>
                </p:cNvPr>
                <p:cNvSpPr/>
                <p:nvPr/>
              </p:nvSpPr>
              <p:spPr>
                <a:xfrm>
                  <a:off x="2141737" y="194945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936EDF5-35E5-8841-B070-488621923C21}"/>
                    </a:ext>
                  </a:extLst>
                </p:cNvPr>
                <p:cNvSpPr/>
                <p:nvPr/>
              </p:nvSpPr>
              <p:spPr>
                <a:xfrm>
                  <a:off x="1882341" y="240581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EB1ACB1A-E203-F94F-A938-EF25AEF06628}"/>
                    </a:ext>
                  </a:extLst>
                </p:cNvPr>
                <p:cNvSpPr/>
                <p:nvPr/>
              </p:nvSpPr>
              <p:spPr>
                <a:xfrm rot="1440000">
                  <a:off x="2419355" y="496740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F69B354B-7DB1-4345-936F-C1A9F54755A3}"/>
                    </a:ext>
                  </a:extLst>
                </p:cNvPr>
                <p:cNvSpPr/>
                <p:nvPr/>
              </p:nvSpPr>
              <p:spPr>
                <a:xfrm rot="1080000">
                  <a:off x="2917119" y="523095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680109E8-74B1-7B4E-86BB-9790C179DA89}"/>
                    </a:ext>
                  </a:extLst>
                </p:cNvPr>
                <p:cNvSpPr/>
                <p:nvPr/>
              </p:nvSpPr>
              <p:spPr>
                <a:xfrm>
                  <a:off x="1639997" y="279778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5ACE84C-19E0-CF4B-ADD9-E0F5BC766102}"/>
                    </a:ext>
                  </a:extLst>
                </p:cNvPr>
                <p:cNvSpPr/>
                <p:nvPr/>
              </p:nvSpPr>
              <p:spPr>
                <a:xfrm rot="21420000">
                  <a:off x="1382987" y="308080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87E633A-FCB4-2D4F-AA45-0737537837E3}"/>
                    </a:ext>
                  </a:extLst>
                </p:cNvPr>
                <p:cNvSpPr/>
                <p:nvPr/>
              </p:nvSpPr>
              <p:spPr>
                <a:xfrm>
                  <a:off x="2076357" y="2837512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A91E9549-CC1E-F545-9277-0793329F39FD}"/>
                    </a:ext>
                  </a:extLst>
                </p:cNvPr>
                <p:cNvSpPr/>
                <p:nvPr/>
              </p:nvSpPr>
              <p:spPr>
                <a:xfrm>
                  <a:off x="1759147" y="321447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97E7C86-2655-EA4C-8AA1-2EDF7F007893}"/>
                    </a:ext>
                  </a:extLst>
                </p:cNvPr>
                <p:cNvSpPr/>
                <p:nvPr/>
              </p:nvSpPr>
              <p:spPr>
                <a:xfrm>
                  <a:off x="1783473" y="36487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48A18C15-F3D1-A44E-AED2-D23ED4153892}"/>
                    </a:ext>
                  </a:extLst>
                </p:cNvPr>
                <p:cNvSpPr/>
                <p:nvPr/>
              </p:nvSpPr>
              <p:spPr>
                <a:xfrm>
                  <a:off x="2224064" y="338966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40F804AF-F51F-2149-838F-90B6256C0C9F}"/>
                    </a:ext>
                  </a:extLst>
                </p:cNvPr>
                <p:cNvSpPr/>
                <p:nvPr/>
              </p:nvSpPr>
              <p:spPr>
                <a:xfrm>
                  <a:off x="2546187" y="288495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A29DB0BF-43CB-FD44-8536-65C504D56A37}"/>
                    </a:ext>
                  </a:extLst>
                </p:cNvPr>
                <p:cNvSpPr/>
                <p:nvPr/>
              </p:nvSpPr>
              <p:spPr>
                <a:xfrm rot="660000">
                  <a:off x="2856851" y="247050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A9D2FD6E-2C5D-9149-865B-7AA20E2D8437}"/>
                    </a:ext>
                  </a:extLst>
                </p:cNvPr>
                <p:cNvSpPr/>
                <p:nvPr/>
              </p:nvSpPr>
              <p:spPr>
                <a:xfrm>
                  <a:off x="3054090" y="296112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6420F136-2D33-E241-8B84-DAA44A2B6DDC}"/>
                    </a:ext>
                  </a:extLst>
                </p:cNvPr>
                <p:cNvSpPr/>
                <p:nvPr/>
              </p:nvSpPr>
              <p:spPr>
                <a:xfrm>
                  <a:off x="2141737" y="398915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54887832-0B4F-0442-AEDF-B3CAB635E832}"/>
                    </a:ext>
                  </a:extLst>
                </p:cNvPr>
                <p:cNvSpPr/>
                <p:nvPr/>
              </p:nvSpPr>
              <p:spPr>
                <a:xfrm>
                  <a:off x="2298076" y="453725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F40F844-CC0B-FA4F-9D2E-809DD1AF901D}"/>
                    </a:ext>
                  </a:extLst>
                </p:cNvPr>
                <p:cNvSpPr/>
                <p:nvPr/>
              </p:nvSpPr>
              <p:spPr>
                <a:xfrm>
                  <a:off x="2787536" y="466000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A9D02C13-E89F-4C4A-BC52-8F17AD901E00}"/>
                    </a:ext>
                  </a:extLst>
                </p:cNvPr>
                <p:cNvSpPr/>
                <p:nvPr/>
              </p:nvSpPr>
              <p:spPr>
                <a:xfrm>
                  <a:off x="2738234" y="336099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3A0C13-EB62-6F46-B305-4F6BAF3FF72E}"/>
                    </a:ext>
                  </a:extLst>
                </p:cNvPr>
                <p:cNvSpPr/>
                <p:nvPr/>
              </p:nvSpPr>
              <p:spPr>
                <a:xfrm>
                  <a:off x="2494585" y="374543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E6993B75-D3FB-6F4A-80E6-308F63AA425E}"/>
                    </a:ext>
                  </a:extLst>
                </p:cNvPr>
                <p:cNvSpPr/>
                <p:nvPr/>
              </p:nvSpPr>
              <p:spPr>
                <a:xfrm>
                  <a:off x="2620320" y="419524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6BCED52-C081-4340-B356-A0FE6B5C2403}"/>
                    </a:ext>
                  </a:extLst>
                </p:cNvPr>
                <p:cNvSpPr/>
                <p:nvPr/>
              </p:nvSpPr>
              <p:spPr>
                <a:xfrm>
                  <a:off x="2927779" y="38064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F0A9AFF0-4AB2-E347-A889-4F37A9DE936F}"/>
                    </a:ext>
                  </a:extLst>
                </p:cNvPr>
                <p:cNvSpPr/>
                <p:nvPr/>
              </p:nvSpPr>
              <p:spPr>
                <a:xfrm>
                  <a:off x="3230481" y="33938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7396570-F182-8340-8D21-689A496A34FB}"/>
                    </a:ext>
                  </a:extLst>
                </p:cNvPr>
                <p:cNvSpPr/>
                <p:nvPr/>
              </p:nvSpPr>
              <p:spPr>
                <a:xfrm>
                  <a:off x="3548222" y="3065139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FD8DC69-9901-6644-8DAD-B4D6CEA18C7D}"/>
                    </a:ext>
                  </a:extLst>
                </p:cNvPr>
                <p:cNvSpPr/>
                <p:nvPr/>
              </p:nvSpPr>
              <p:spPr>
                <a:xfrm rot="19380000">
                  <a:off x="1682613" y="90219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930E2410-A888-384D-94DF-E3C25E8E9B3D}"/>
                    </a:ext>
                  </a:extLst>
                </p:cNvPr>
                <p:cNvSpPr/>
                <p:nvPr/>
              </p:nvSpPr>
              <p:spPr>
                <a:xfrm>
                  <a:off x="3347763" y="58117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BE5F5C3E-681C-7147-B511-36204305FD71}"/>
                    </a:ext>
                  </a:extLst>
                </p:cNvPr>
                <p:cNvSpPr/>
                <p:nvPr/>
              </p:nvSpPr>
              <p:spPr>
                <a:xfrm>
                  <a:off x="1929916" y="138232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8EF7349E-1C07-2F4F-B898-E9C8F76807B9}"/>
                    </a:ext>
                  </a:extLst>
                </p:cNvPr>
                <p:cNvSpPr/>
                <p:nvPr/>
              </p:nvSpPr>
              <p:spPr>
                <a:xfrm>
                  <a:off x="2488649" y="160491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48E1C711-F8CC-7142-B91A-1C7010ECC252}"/>
                    </a:ext>
                  </a:extLst>
                </p:cNvPr>
                <p:cNvSpPr/>
                <p:nvPr/>
              </p:nvSpPr>
              <p:spPr>
                <a:xfrm rot="20520000">
                  <a:off x="3460366" y="5236571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EAA8C234-4E07-0E44-80C4-98EE2B158812}"/>
                    </a:ext>
                  </a:extLst>
                </p:cNvPr>
                <p:cNvSpPr/>
                <p:nvPr/>
              </p:nvSpPr>
              <p:spPr>
                <a:xfrm>
                  <a:off x="2688833" y="205662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C12DA5AD-242C-5643-BF34-27AB5C55AFC4}"/>
                    </a:ext>
                  </a:extLst>
                </p:cNvPr>
                <p:cNvSpPr/>
                <p:nvPr/>
              </p:nvSpPr>
              <p:spPr>
                <a:xfrm rot="1200000">
                  <a:off x="3228037" y="210289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36E8E737-21B9-2242-97C9-01B6827A078D}"/>
                    </a:ext>
                  </a:extLst>
                </p:cNvPr>
                <p:cNvSpPr/>
                <p:nvPr/>
              </p:nvSpPr>
              <p:spPr>
                <a:xfrm>
                  <a:off x="3177176" y="4833484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96A8827-AD9E-CB4F-AA0F-4DD673974B2F}"/>
                    </a:ext>
                  </a:extLst>
                </p:cNvPr>
                <p:cNvSpPr/>
                <p:nvPr/>
              </p:nvSpPr>
              <p:spPr>
                <a:xfrm rot="960000">
                  <a:off x="3368765" y="261226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F7444571-E9BE-BB4F-AB2E-C86A8BA5306A}"/>
                    </a:ext>
                  </a:extLst>
                </p:cNvPr>
                <p:cNvSpPr/>
                <p:nvPr/>
              </p:nvSpPr>
              <p:spPr>
                <a:xfrm>
                  <a:off x="3145887" y="433860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4B1A8C6-B683-A844-8763-8BEF86B1240E}"/>
                    </a:ext>
                  </a:extLst>
                </p:cNvPr>
                <p:cNvSpPr/>
                <p:nvPr/>
              </p:nvSpPr>
              <p:spPr>
                <a:xfrm rot="840000">
                  <a:off x="3407265" y="3869526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2997C378-0F15-EE4F-B6EE-B23D0B55F8F5}"/>
                    </a:ext>
                  </a:extLst>
                </p:cNvPr>
                <p:cNvSpPr/>
                <p:nvPr/>
              </p:nvSpPr>
              <p:spPr>
                <a:xfrm rot="660000">
                  <a:off x="3888719" y="27064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FE126F1-91C2-C849-B7EA-047EB5D1BE89}"/>
                    </a:ext>
                  </a:extLst>
                </p:cNvPr>
                <p:cNvSpPr/>
                <p:nvPr/>
              </p:nvSpPr>
              <p:spPr>
                <a:xfrm rot="1320000">
                  <a:off x="4048235" y="318129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43EBCAC-26C9-CD47-A9BB-8279938B051C}"/>
                    </a:ext>
                  </a:extLst>
                </p:cNvPr>
                <p:cNvSpPr/>
                <p:nvPr/>
              </p:nvSpPr>
              <p:spPr>
                <a:xfrm>
                  <a:off x="3717952" y="3534853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41" name="直线连接符 440">
                  <a:extLst>
                    <a:ext uri="{FF2B5EF4-FFF2-40B4-BE49-F238E27FC236}">
                      <a16:creationId xmlns:a16="http://schemas.microsoft.com/office/drawing/2014/main" id="{4A7E2EB1-A4CE-E542-8E5F-B9B43DD815FE}"/>
                    </a:ext>
                  </a:extLst>
                </p:cNvPr>
                <p:cNvCxnSpPr>
                  <a:cxnSpLocks/>
                  <a:stCxn id="386" idx="3"/>
                  <a:endCxn id="385" idx="1"/>
                </p:cNvCxnSpPr>
                <p:nvPr/>
              </p:nvCxnSpPr>
              <p:spPr>
                <a:xfrm flipV="1">
                  <a:off x="1443484" y="1039201"/>
                  <a:ext cx="260877" cy="27458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线连接符 441">
                  <a:extLst>
                    <a:ext uri="{FF2B5EF4-FFF2-40B4-BE49-F238E27FC236}">
                      <a16:creationId xmlns:a16="http://schemas.microsoft.com/office/drawing/2014/main" id="{41166872-F802-FF4B-9FD0-BBAF01F4CC45}"/>
                    </a:ext>
                  </a:extLst>
                </p:cNvPr>
                <p:cNvCxnSpPr>
                  <a:cxnSpLocks/>
                  <a:stCxn id="387" idx="3"/>
                  <a:endCxn id="386" idx="1"/>
                </p:cNvCxnSpPr>
                <p:nvPr/>
              </p:nvCxnSpPr>
              <p:spPr>
                <a:xfrm flipV="1">
                  <a:off x="1103134" y="1479261"/>
                  <a:ext cx="201496" cy="35147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线连接符 442">
                  <a:extLst>
                    <a:ext uri="{FF2B5EF4-FFF2-40B4-BE49-F238E27FC236}">
                      <a16:creationId xmlns:a16="http://schemas.microsoft.com/office/drawing/2014/main" id="{0EB71044-2EC7-F54D-8C17-C241142AA597}"/>
                    </a:ext>
                  </a:extLst>
                </p:cNvPr>
                <p:cNvCxnSpPr>
                  <a:cxnSpLocks/>
                  <a:stCxn id="388" idx="3"/>
                  <a:endCxn id="387" idx="1"/>
                </p:cNvCxnSpPr>
                <p:nvPr/>
              </p:nvCxnSpPr>
              <p:spPr>
                <a:xfrm flipV="1">
                  <a:off x="890715" y="2032412"/>
                  <a:ext cx="135005" cy="394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线连接符 443">
                  <a:extLst>
                    <a:ext uri="{FF2B5EF4-FFF2-40B4-BE49-F238E27FC236}">
                      <a16:creationId xmlns:a16="http://schemas.microsoft.com/office/drawing/2014/main" id="{8D50CCD0-223B-D04A-AF28-028436C6A00C}"/>
                    </a:ext>
                  </a:extLst>
                </p:cNvPr>
                <p:cNvCxnSpPr>
                  <a:cxnSpLocks/>
                  <a:stCxn id="388" idx="1"/>
                  <a:endCxn id="389" idx="3"/>
                </p:cNvCxnSpPr>
                <p:nvPr/>
              </p:nvCxnSpPr>
              <p:spPr>
                <a:xfrm flipH="1">
                  <a:off x="826303" y="2638474"/>
                  <a:ext cx="19498" cy="3587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线连接符 444">
                  <a:extLst>
                    <a:ext uri="{FF2B5EF4-FFF2-40B4-BE49-F238E27FC236}">
                      <a16:creationId xmlns:a16="http://schemas.microsoft.com/office/drawing/2014/main" id="{10DA2592-F3E6-EE44-B7D3-C854CA87EECB}"/>
                    </a:ext>
                  </a:extLst>
                </p:cNvPr>
                <p:cNvCxnSpPr>
                  <a:cxnSpLocks/>
                  <a:stCxn id="390" idx="3"/>
                  <a:endCxn id="391" idx="1"/>
                </p:cNvCxnSpPr>
                <p:nvPr/>
              </p:nvCxnSpPr>
              <p:spPr>
                <a:xfrm>
                  <a:off x="908053" y="3827251"/>
                  <a:ext cx="130122" cy="3674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线连接符 445">
                  <a:extLst>
                    <a:ext uri="{FF2B5EF4-FFF2-40B4-BE49-F238E27FC236}">
                      <a16:creationId xmlns:a16="http://schemas.microsoft.com/office/drawing/2014/main" id="{50FE76B5-7FC9-454B-AF1B-667EC2E92FD9}"/>
                    </a:ext>
                  </a:extLst>
                </p:cNvPr>
                <p:cNvCxnSpPr>
                  <a:cxnSpLocks/>
                  <a:stCxn id="391" idx="3"/>
                  <a:endCxn id="393" idx="1"/>
                </p:cNvCxnSpPr>
                <p:nvPr/>
              </p:nvCxnSpPr>
              <p:spPr>
                <a:xfrm>
                  <a:off x="1162079" y="4371703"/>
                  <a:ext cx="189528" cy="35647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线连接符 446">
                  <a:extLst>
                    <a:ext uri="{FF2B5EF4-FFF2-40B4-BE49-F238E27FC236}">
                      <a16:creationId xmlns:a16="http://schemas.microsoft.com/office/drawing/2014/main" id="{68546547-E4EF-5945-9812-AF8A0B3712A6}"/>
                    </a:ext>
                  </a:extLst>
                </p:cNvPr>
                <p:cNvCxnSpPr>
                  <a:cxnSpLocks/>
                  <a:stCxn id="394" idx="3"/>
                  <a:endCxn id="395" idx="1"/>
                </p:cNvCxnSpPr>
                <p:nvPr/>
              </p:nvCxnSpPr>
              <p:spPr>
                <a:xfrm>
                  <a:off x="2387038" y="5623194"/>
                  <a:ext cx="370392" cy="1418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线连接符 447">
                  <a:extLst>
                    <a:ext uri="{FF2B5EF4-FFF2-40B4-BE49-F238E27FC236}">
                      <a16:creationId xmlns:a16="http://schemas.microsoft.com/office/drawing/2014/main" id="{BF36C386-37AE-244C-B5FD-CEEA03475250}"/>
                    </a:ext>
                  </a:extLst>
                </p:cNvPr>
                <p:cNvCxnSpPr>
                  <a:cxnSpLocks/>
                  <a:stCxn id="395" idx="3"/>
                  <a:endCxn id="396" idx="1"/>
                </p:cNvCxnSpPr>
                <p:nvPr/>
              </p:nvCxnSpPr>
              <p:spPr>
                <a:xfrm>
                  <a:off x="2967894" y="5813630"/>
                  <a:ext cx="379869" cy="701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线连接符 448">
                  <a:extLst>
                    <a:ext uri="{FF2B5EF4-FFF2-40B4-BE49-F238E27FC236}">
                      <a16:creationId xmlns:a16="http://schemas.microsoft.com/office/drawing/2014/main" id="{0667A4A0-1846-A54D-A62E-F54626BA7E2D}"/>
                    </a:ext>
                  </a:extLst>
                </p:cNvPr>
                <p:cNvCxnSpPr>
                  <a:cxnSpLocks/>
                  <a:stCxn id="389" idx="1"/>
                  <a:endCxn id="390" idx="1"/>
                </p:cNvCxnSpPr>
                <p:nvPr/>
              </p:nvCxnSpPr>
              <p:spPr>
                <a:xfrm>
                  <a:off x="830073" y="3213214"/>
                  <a:ext cx="14822" cy="4074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线连接符 449">
                  <a:extLst>
                    <a:ext uri="{FF2B5EF4-FFF2-40B4-BE49-F238E27FC236}">
                      <a16:creationId xmlns:a16="http://schemas.microsoft.com/office/drawing/2014/main" id="{81C16366-7699-3547-A868-B29601F19C3D}"/>
                    </a:ext>
                  </a:extLst>
                </p:cNvPr>
                <p:cNvCxnSpPr>
                  <a:cxnSpLocks/>
                  <a:stCxn id="393" idx="3"/>
                  <a:endCxn id="392" idx="1"/>
                </p:cNvCxnSpPr>
                <p:nvPr/>
              </p:nvCxnSpPr>
              <p:spPr>
                <a:xfrm>
                  <a:off x="1481611" y="4900703"/>
                  <a:ext cx="213393" cy="2574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线连接符 450">
                  <a:extLst>
                    <a:ext uri="{FF2B5EF4-FFF2-40B4-BE49-F238E27FC236}">
                      <a16:creationId xmlns:a16="http://schemas.microsoft.com/office/drawing/2014/main" id="{DE021BB5-584C-A942-B76C-01457FBCF4A0}"/>
                    </a:ext>
                  </a:extLst>
                </p:cNvPr>
                <p:cNvCxnSpPr>
                  <a:cxnSpLocks/>
                  <a:stCxn id="392" idx="3"/>
                  <a:endCxn id="394" idx="1"/>
                </p:cNvCxnSpPr>
                <p:nvPr/>
              </p:nvCxnSpPr>
              <p:spPr>
                <a:xfrm>
                  <a:off x="1871941" y="5282027"/>
                  <a:ext cx="328036" cy="23316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线连接符 451">
                  <a:extLst>
                    <a:ext uri="{FF2B5EF4-FFF2-40B4-BE49-F238E27FC236}">
                      <a16:creationId xmlns:a16="http://schemas.microsoft.com/office/drawing/2014/main" id="{6B225463-65B6-5447-8B4F-36161F5E08D1}"/>
                    </a:ext>
                  </a:extLst>
                </p:cNvPr>
                <p:cNvCxnSpPr>
                  <a:cxnSpLocks/>
                  <a:stCxn id="396" idx="0"/>
                  <a:endCxn id="412" idx="2"/>
                </p:cNvCxnSpPr>
                <p:nvPr/>
              </p:nvCxnSpPr>
              <p:spPr>
                <a:xfrm flipH="1" flipV="1">
                  <a:off x="3002868" y="5371439"/>
                  <a:ext cx="452895" cy="4403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线连接符 452">
                  <a:extLst>
                    <a:ext uri="{FF2B5EF4-FFF2-40B4-BE49-F238E27FC236}">
                      <a16:creationId xmlns:a16="http://schemas.microsoft.com/office/drawing/2014/main" id="{5A540BD3-56F1-704E-833F-757905DB725C}"/>
                    </a:ext>
                  </a:extLst>
                </p:cNvPr>
                <p:cNvCxnSpPr>
                  <a:cxnSpLocks/>
                  <a:stCxn id="396" idx="0"/>
                  <a:endCxn id="411" idx="2"/>
                </p:cNvCxnSpPr>
                <p:nvPr/>
              </p:nvCxnSpPr>
              <p:spPr>
                <a:xfrm flipV="1">
                  <a:off x="3455763" y="5377060"/>
                  <a:ext cx="134854" cy="43472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线连接符 453">
                  <a:extLst>
                    <a:ext uri="{FF2B5EF4-FFF2-40B4-BE49-F238E27FC236}">
                      <a16:creationId xmlns:a16="http://schemas.microsoft.com/office/drawing/2014/main" id="{B15E02CA-FDD8-9B4B-99BB-A87628F3AB68}"/>
                    </a:ext>
                  </a:extLst>
                </p:cNvPr>
                <p:cNvCxnSpPr>
                  <a:cxnSpLocks/>
                  <a:stCxn id="395" idx="0"/>
                  <a:endCxn id="412" idx="2"/>
                </p:cNvCxnSpPr>
                <p:nvPr/>
              </p:nvCxnSpPr>
              <p:spPr>
                <a:xfrm flipV="1">
                  <a:off x="2878860" y="5371439"/>
                  <a:ext cx="124008" cy="34773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线连接符 454">
                  <a:extLst>
                    <a:ext uri="{FF2B5EF4-FFF2-40B4-BE49-F238E27FC236}">
                      <a16:creationId xmlns:a16="http://schemas.microsoft.com/office/drawing/2014/main" id="{5DC85592-B191-9E49-90DA-6A0485945F04}"/>
                    </a:ext>
                  </a:extLst>
                </p:cNvPr>
                <p:cNvCxnSpPr>
                  <a:cxnSpLocks/>
                  <a:stCxn id="394" idx="0"/>
                  <a:endCxn id="412" idx="2"/>
                </p:cNvCxnSpPr>
                <p:nvPr/>
              </p:nvCxnSpPr>
              <p:spPr>
                <a:xfrm flipV="1">
                  <a:off x="2329511" y="5371439"/>
                  <a:ext cx="673357" cy="13539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线连接符 455">
                  <a:extLst>
                    <a:ext uri="{FF2B5EF4-FFF2-40B4-BE49-F238E27FC236}">
                      <a16:creationId xmlns:a16="http://schemas.microsoft.com/office/drawing/2014/main" id="{1364EE28-40DB-3E44-AA0B-E61A449D2335}"/>
                    </a:ext>
                  </a:extLst>
                </p:cNvPr>
                <p:cNvCxnSpPr>
                  <a:cxnSpLocks/>
                  <a:stCxn id="397" idx="0"/>
                  <a:endCxn id="385" idx="2"/>
                </p:cNvCxnSpPr>
                <p:nvPr/>
              </p:nvCxnSpPr>
              <p:spPr>
                <a:xfrm flipH="1" flipV="1">
                  <a:off x="1833948" y="1031711"/>
                  <a:ext cx="203968" cy="3506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线连接符 456">
                  <a:extLst>
                    <a:ext uri="{FF2B5EF4-FFF2-40B4-BE49-F238E27FC236}">
                      <a16:creationId xmlns:a16="http://schemas.microsoft.com/office/drawing/2014/main" id="{D1068BC8-51DD-BA49-81D8-605A8A12A473}"/>
                    </a:ext>
                  </a:extLst>
                </p:cNvPr>
                <p:cNvCxnSpPr>
                  <a:cxnSpLocks/>
                  <a:stCxn id="397" idx="1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500704" cy="1152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线连接符 457">
                  <a:extLst>
                    <a:ext uri="{FF2B5EF4-FFF2-40B4-BE49-F238E27FC236}">
                      <a16:creationId xmlns:a16="http://schemas.microsoft.com/office/drawing/2014/main" id="{12478462-1500-A94F-9F93-1829C33FB804}"/>
                    </a:ext>
                  </a:extLst>
                </p:cNvPr>
                <p:cNvCxnSpPr>
                  <a:cxnSpLocks/>
                  <a:stCxn id="398" idx="0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224495" cy="45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线连接符 458">
                  <a:extLst>
                    <a:ext uri="{FF2B5EF4-FFF2-40B4-BE49-F238E27FC236}">
                      <a16:creationId xmlns:a16="http://schemas.microsoft.com/office/drawing/2014/main" id="{D8E6579C-987D-3940-8F2C-36701B3B4036}"/>
                    </a:ext>
                  </a:extLst>
                </p:cNvPr>
                <p:cNvCxnSpPr>
                  <a:cxnSpLocks/>
                  <a:stCxn id="398" idx="1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414062" cy="167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线连接符 459">
                  <a:extLst>
                    <a:ext uri="{FF2B5EF4-FFF2-40B4-BE49-F238E27FC236}">
                      <a16:creationId xmlns:a16="http://schemas.microsoft.com/office/drawing/2014/main" id="{809C6DF4-D88B-D043-8135-AB9164287DD9}"/>
                    </a:ext>
                  </a:extLst>
                </p:cNvPr>
                <p:cNvCxnSpPr>
                  <a:cxnSpLocks/>
                  <a:stCxn id="399" idx="0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170186" cy="3247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线连接符 461">
                  <a:extLst>
                    <a:ext uri="{FF2B5EF4-FFF2-40B4-BE49-F238E27FC236}">
                      <a16:creationId xmlns:a16="http://schemas.microsoft.com/office/drawing/2014/main" id="{935539D2-ECBD-254C-93D5-38442E0A1B24}"/>
                    </a:ext>
                  </a:extLst>
                </p:cNvPr>
                <p:cNvCxnSpPr>
                  <a:cxnSpLocks/>
                  <a:stCxn id="400" idx="1"/>
                  <a:endCxn id="388" idx="2"/>
                </p:cNvCxnSpPr>
                <p:nvPr/>
              </p:nvCxnSpPr>
              <p:spPr>
                <a:xfrm flipH="1" flipV="1">
                  <a:off x="938685" y="2547794"/>
                  <a:ext cx="222581" cy="265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线连接符 462">
                  <a:extLst>
                    <a:ext uri="{FF2B5EF4-FFF2-40B4-BE49-F238E27FC236}">
                      <a16:creationId xmlns:a16="http://schemas.microsoft.com/office/drawing/2014/main" id="{96A55F9D-886F-C247-ADCF-23CDB288E7AF}"/>
                    </a:ext>
                  </a:extLst>
                </p:cNvPr>
                <p:cNvCxnSpPr>
                  <a:cxnSpLocks/>
                  <a:stCxn id="400" idx="1"/>
                  <a:endCxn id="389" idx="2"/>
                </p:cNvCxnSpPr>
                <p:nvPr/>
              </p:nvCxnSpPr>
              <p:spPr>
                <a:xfrm flipH="1">
                  <a:off x="900177" y="2813280"/>
                  <a:ext cx="261089" cy="29068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线连接符 463">
                  <a:extLst>
                    <a:ext uri="{FF2B5EF4-FFF2-40B4-BE49-F238E27FC236}">
                      <a16:creationId xmlns:a16="http://schemas.microsoft.com/office/drawing/2014/main" id="{2B8AC61B-8A4A-0E4B-81CC-AC6517DC3AC2}"/>
                    </a:ext>
                  </a:extLst>
                </p:cNvPr>
                <p:cNvCxnSpPr>
                  <a:cxnSpLocks/>
                  <a:stCxn id="401" idx="1"/>
                  <a:endCxn id="389" idx="2"/>
                </p:cNvCxnSpPr>
                <p:nvPr/>
              </p:nvCxnSpPr>
              <p:spPr>
                <a:xfrm flipH="1" flipV="1">
                  <a:off x="900177" y="3103963"/>
                  <a:ext cx="180501" cy="24403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线连接符 464">
                  <a:extLst>
                    <a:ext uri="{FF2B5EF4-FFF2-40B4-BE49-F238E27FC236}">
                      <a16:creationId xmlns:a16="http://schemas.microsoft.com/office/drawing/2014/main" id="{5D266594-D52D-7F4D-97E5-E988C068FBBE}"/>
                    </a:ext>
                  </a:extLst>
                </p:cNvPr>
                <p:cNvCxnSpPr>
                  <a:cxnSpLocks/>
                  <a:stCxn id="401" idx="1"/>
                  <a:endCxn id="390" idx="0"/>
                </p:cNvCxnSpPr>
                <p:nvPr/>
              </p:nvCxnSpPr>
              <p:spPr>
                <a:xfrm flipH="1">
                  <a:off x="945328" y="3348001"/>
                  <a:ext cx="135350" cy="3549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线连接符 465">
                  <a:extLst>
                    <a:ext uri="{FF2B5EF4-FFF2-40B4-BE49-F238E27FC236}">
                      <a16:creationId xmlns:a16="http://schemas.microsoft.com/office/drawing/2014/main" id="{4B2D514A-B53D-1B49-B419-99F8139A6C95}"/>
                    </a:ext>
                  </a:extLst>
                </p:cNvPr>
                <p:cNvCxnSpPr>
                  <a:cxnSpLocks/>
                  <a:stCxn id="402" idx="1"/>
                  <a:endCxn id="390" idx="0"/>
                </p:cNvCxnSpPr>
                <p:nvPr/>
              </p:nvCxnSpPr>
              <p:spPr>
                <a:xfrm flipH="1">
                  <a:off x="945328" y="3658800"/>
                  <a:ext cx="322824" cy="441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线连接符 466">
                  <a:extLst>
                    <a:ext uri="{FF2B5EF4-FFF2-40B4-BE49-F238E27FC236}">
                      <a16:creationId xmlns:a16="http://schemas.microsoft.com/office/drawing/2014/main" id="{E07DD17B-9654-8046-8376-E2E3F6800EF2}"/>
                    </a:ext>
                  </a:extLst>
                </p:cNvPr>
                <p:cNvCxnSpPr>
                  <a:cxnSpLocks/>
                  <a:stCxn id="402" idx="2"/>
                  <a:endCxn id="391" idx="0"/>
                </p:cNvCxnSpPr>
                <p:nvPr/>
              </p:nvCxnSpPr>
              <p:spPr>
                <a:xfrm flipH="1">
                  <a:off x="1159106" y="3730806"/>
                  <a:ext cx="217046" cy="5111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线连接符 467">
                  <a:extLst>
                    <a:ext uri="{FF2B5EF4-FFF2-40B4-BE49-F238E27FC236}">
                      <a16:creationId xmlns:a16="http://schemas.microsoft.com/office/drawing/2014/main" id="{F47DB34B-DD80-154D-AD5E-5182BAFA51EE}"/>
                    </a:ext>
                  </a:extLst>
                </p:cNvPr>
                <p:cNvCxnSpPr>
                  <a:cxnSpLocks/>
                  <a:stCxn id="403" idx="0"/>
                  <a:endCxn id="391" idx="0"/>
                </p:cNvCxnSpPr>
                <p:nvPr/>
              </p:nvCxnSpPr>
              <p:spPr>
                <a:xfrm flipH="1">
                  <a:off x="1159106" y="4142413"/>
                  <a:ext cx="474103" cy="995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线连接符 468">
                  <a:extLst>
                    <a:ext uri="{FF2B5EF4-FFF2-40B4-BE49-F238E27FC236}">
                      <a16:creationId xmlns:a16="http://schemas.microsoft.com/office/drawing/2014/main" id="{6B034857-F088-9143-9FF5-DF66BB827C1A}"/>
                    </a:ext>
                  </a:extLst>
                </p:cNvPr>
                <p:cNvCxnSpPr>
                  <a:cxnSpLocks/>
                  <a:stCxn id="403" idx="1"/>
                </p:cNvCxnSpPr>
                <p:nvPr/>
              </p:nvCxnSpPr>
              <p:spPr>
                <a:xfrm flipH="1">
                  <a:off x="1436281" y="4264149"/>
                  <a:ext cx="151878" cy="5104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线连接符 469">
                  <a:extLst>
                    <a:ext uri="{FF2B5EF4-FFF2-40B4-BE49-F238E27FC236}">
                      <a16:creationId xmlns:a16="http://schemas.microsoft.com/office/drawing/2014/main" id="{358B829B-0439-4E4F-9184-131A20F50C7D}"/>
                    </a:ext>
                  </a:extLst>
                </p:cNvPr>
                <p:cNvCxnSpPr>
                  <a:cxnSpLocks/>
                  <a:stCxn id="405" idx="1"/>
                  <a:endCxn id="393" idx="0"/>
                </p:cNvCxnSpPr>
                <p:nvPr/>
              </p:nvCxnSpPr>
              <p:spPr>
                <a:xfrm flipH="1">
                  <a:off x="1474111" y="4457148"/>
                  <a:ext cx="418349" cy="313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线连接符 470">
                  <a:extLst>
                    <a:ext uri="{FF2B5EF4-FFF2-40B4-BE49-F238E27FC236}">
                      <a16:creationId xmlns:a16="http://schemas.microsoft.com/office/drawing/2014/main" id="{31C0CB9A-EBC2-EA4E-A8F2-97D1DC1EDE85}"/>
                    </a:ext>
                  </a:extLst>
                </p:cNvPr>
                <p:cNvCxnSpPr>
                  <a:cxnSpLocks/>
                  <a:stCxn id="404" idx="1"/>
                  <a:endCxn id="393" idx="0"/>
                </p:cNvCxnSpPr>
                <p:nvPr/>
              </p:nvCxnSpPr>
              <p:spPr>
                <a:xfrm flipH="1" flipV="1">
                  <a:off x="1474111" y="4771111"/>
                  <a:ext cx="464679" cy="18787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线连接符 471">
                  <a:extLst>
                    <a:ext uri="{FF2B5EF4-FFF2-40B4-BE49-F238E27FC236}">
                      <a16:creationId xmlns:a16="http://schemas.microsoft.com/office/drawing/2014/main" id="{B7A675C7-B961-6440-81F0-5E85E3819B86}"/>
                    </a:ext>
                  </a:extLst>
                </p:cNvPr>
                <p:cNvCxnSpPr>
                  <a:cxnSpLocks/>
                  <a:stCxn id="404" idx="2"/>
                  <a:endCxn id="392" idx="0"/>
                </p:cNvCxnSpPr>
                <p:nvPr/>
              </p:nvCxnSpPr>
              <p:spPr>
                <a:xfrm flipH="1">
                  <a:off x="1824774" y="5030990"/>
                  <a:ext cx="222016" cy="130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线连接符 472">
                  <a:extLst>
                    <a:ext uri="{FF2B5EF4-FFF2-40B4-BE49-F238E27FC236}">
                      <a16:creationId xmlns:a16="http://schemas.microsoft.com/office/drawing/2014/main" id="{1746399F-BB3D-3E47-8333-90467D2C8D9B}"/>
                    </a:ext>
                  </a:extLst>
                </p:cNvPr>
                <p:cNvCxnSpPr>
                  <a:cxnSpLocks/>
                  <a:stCxn id="404" idx="2"/>
                  <a:endCxn id="394" idx="0"/>
                </p:cNvCxnSpPr>
                <p:nvPr/>
              </p:nvCxnSpPr>
              <p:spPr>
                <a:xfrm>
                  <a:off x="2046790" y="5030990"/>
                  <a:ext cx="282721" cy="47584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线连接符 473">
                  <a:extLst>
                    <a:ext uri="{FF2B5EF4-FFF2-40B4-BE49-F238E27FC236}">
                      <a16:creationId xmlns:a16="http://schemas.microsoft.com/office/drawing/2014/main" id="{42C7136C-357D-5A43-9385-3B571F25B158}"/>
                    </a:ext>
                  </a:extLst>
                </p:cNvPr>
                <p:cNvCxnSpPr>
                  <a:cxnSpLocks/>
                  <a:stCxn id="410" idx="2"/>
                  <a:endCxn id="394" idx="0"/>
                </p:cNvCxnSpPr>
                <p:nvPr/>
              </p:nvCxnSpPr>
              <p:spPr>
                <a:xfrm flipH="1">
                  <a:off x="2329511" y="5105195"/>
                  <a:ext cx="168556" cy="40163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线连接符 474">
                  <a:extLst>
                    <a:ext uri="{FF2B5EF4-FFF2-40B4-BE49-F238E27FC236}">
                      <a16:creationId xmlns:a16="http://schemas.microsoft.com/office/drawing/2014/main" id="{24CFC1C6-3919-4745-9BAA-0B4D35A6078A}"/>
                    </a:ext>
                  </a:extLst>
                </p:cNvPr>
                <p:cNvCxnSpPr>
                  <a:cxnSpLocks/>
                  <a:stCxn id="397" idx="2"/>
                  <a:endCxn id="398" idx="0"/>
                </p:cNvCxnSpPr>
                <p:nvPr/>
              </p:nvCxnSpPr>
              <p:spPr>
                <a:xfrm flipH="1">
                  <a:off x="1653707" y="1526332"/>
                  <a:ext cx="384209" cy="37580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线连接符 475">
                  <a:extLst>
                    <a:ext uri="{FF2B5EF4-FFF2-40B4-BE49-F238E27FC236}">
                      <a16:creationId xmlns:a16="http://schemas.microsoft.com/office/drawing/2014/main" id="{20DF64A7-E4AB-754F-B825-C6BBFF445591}"/>
                    </a:ext>
                  </a:extLst>
                </p:cNvPr>
                <p:cNvCxnSpPr>
                  <a:cxnSpLocks/>
                  <a:stCxn id="398" idx="2"/>
                  <a:endCxn id="399" idx="0"/>
                </p:cNvCxnSpPr>
                <p:nvPr/>
              </p:nvCxnSpPr>
              <p:spPr>
                <a:xfrm flipH="1">
                  <a:off x="1301831" y="2046145"/>
                  <a:ext cx="351876" cy="2360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线连接符 476">
                  <a:extLst>
                    <a:ext uri="{FF2B5EF4-FFF2-40B4-BE49-F238E27FC236}">
                      <a16:creationId xmlns:a16="http://schemas.microsoft.com/office/drawing/2014/main" id="{91255AF2-7DF6-1B48-9DC2-97012151DAE4}"/>
                    </a:ext>
                  </a:extLst>
                </p:cNvPr>
                <p:cNvCxnSpPr>
                  <a:cxnSpLocks/>
                  <a:stCxn id="399" idx="2"/>
                  <a:endCxn id="400" idx="0"/>
                </p:cNvCxnSpPr>
                <p:nvPr/>
              </p:nvCxnSpPr>
              <p:spPr>
                <a:xfrm flipH="1">
                  <a:off x="1269266" y="2426167"/>
                  <a:ext cx="32565" cy="315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线连接符 477">
                  <a:extLst>
                    <a:ext uri="{FF2B5EF4-FFF2-40B4-BE49-F238E27FC236}">
                      <a16:creationId xmlns:a16="http://schemas.microsoft.com/office/drawing/2014/main" id="{7EEFED4C-5F6D-4247-B20F-F5094CFC9415}"/>
                    </a:ext>
                  </a:extLst>
                </p:cNvPr>
                <p:cNvCxnSpPr>
                  <a:cxnSpLocks/>
                  <a:endCxn id="401" idx="0"/>
                </p:cNvCxnSpPr>
                <p:nvPr/>
              </p:nvCxnSpPr>
              <p:spPr>
                <a:xfrm flipH="1">
                  <a:off x="1151957" y="2887704"/>
                  <a:ext cx="101576" cy="3518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线连接符 478">
                  <a:extLst>
                    <a:ext uri="{FF2B5EF4-FFF2-40B4-BE49-F238E27FC236}">
                      <a16:creationId xmlns:a16="http://schemas.microsoft.com/office/drawing/2014/main" id="{4D329E5A-3A43-4F46-865E-AF478BA055B8}"/>
                    </a:ext>
                  </a:extLst>
                </p:cNvPr>
                <p:cNvCxnSpPr>
                  <a:cxnSpLocks/>
                  <a:stCxn id="401" idx="2"/>
                  <a:endCxn id="402" idx="0"/>
                </p:cNvCxnSpPr>
                <p:nvPr/>
              </p:nvCxnSpPr>
              <p:spPr>
                <a:xfrm>
                  <a:off x="1208227" y="3372084"/>
                  <a:ext cx="167925" cy="2147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线连接符 479">
                  <a:extLst>
                    <a:ext uri="{FF2B5EF4-FFF2-40B4-BE49-F238E27FC236}">
                      <a16:creationId xmlns:a16="http://schemas.microsoft.com/office/drawing/2014/main" id="{21524FEB-175F-024C-BB75-762935793C2C}"/>
                    </a:ext>
                  </a:extLst>
                </p:cNvPr>
                <p:cNvCxnSpPr>
                  <a:cxnSpLocks/>
                  <a:stCxn id="402" idx="2"/>
                  <a:endCxn id="403" idx="0"/>
                </p:cNvCxnSpPr>
                <p:nvPr/>
              </p:nvCxnSpPr>
              <p:spPr>
                <a:xfrm>
                  <a:off x="1376152" y="3730806"/>
                  <a:ext cx="257057" cy="4116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线连接符 480">
                  <a:extLst>
                    <a:ext uri="{FF2B5EF4-FFF2-40B4-BE49-F238E27FC236}">
                      <a16:creationId xmlns:a16="http://schemas.microsoft.com/office/drawing/2014/main" id="{8B11EA80-ED53-9143-AAE4-EE4BF5F58C85}"/>
                    </a:ext>
                  </a:extLst>
                </p:cNvPr>
                <p:cNvCxnSpPr>
                  <a:cxnSpLocks/>
                  <a:stCxn id="403" idx="2"/>
                  <a:endCxn id="405" idx="1"/>
                </p:cNvCxnSpPr>
                <p:nvPr/>
              </p:nvCxnSpPr>
              <p:spPr>
                <a:xfrm>
                  <a:off x="1717857" y="4258922"/>
                  <a:ext cx="174603" cy="1982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线连接符 481">
                  <a:extLst>
                    <a:ext uri="{FF2B5EF4-FFF2-40B4-BE49-F238E27FC236}">
                      <a16:creationId xmlns:a16="http://schemas.microsoft.com/office/drawing/2014/main" id="{DB45C046-2667-2F42-A4BE-F021D99096B7}"/>
                    </a:ext>
                  </a:extLst>
                </p:cNvPr>
                <p:cNvCxnSpPr>
                  <a:cxnSpLocks/>
                  <a:stCxn id="405" idx="2"/>
                  <a:endCxn id="404" idx="0"/>
                </p:cNvCxnSpPr>
                <p:nvPr/>
              </p:nvCxnSpPr>
              <p:spPr>
                <a:xfrm>
                  <a:off x="1959910" y="4568051"/>
                  <a:ext cx="86880" cy="3189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线连接符 482">
                  <a:extLst>
                    <a:ext uri="{FF2B5EF4-FFF2-40B4-BE49-F238E27FC236}">
                      <a16:creationId xmlns:a16="http://schemas.microsoft.com/office/drawing/2014/main" id="{720A586C-90F4-4D4D-9C50-B4C26B011584}"/>
                    </a:ext>
                  </a:extLst>
                </p:cNvPr>
                <p:cNvCxnSpPr>
                  <a:cxnSpLocks/>
                  <a:stCxn id="410" idx="1"/>
                  <a:endCxn id="404" idx="3"/>
                </p:cNvCxnSpPr>
                <p:nvPr/>
              </p:nvCxnSpPr>
              <p:spPr>
                <a:xfrm flipH="1" flipV="1">
                  <a:off x="2154790" y="4958984"/>
                  <a:ext cx="273902" cy="3650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线连接符 483">
                  <a:extLst>
                    <a:ext uri="{FF2B5EF4-FFF2-40B4-BE49-F238E27FC236}">
                      <a16:creationId xmlns:a16="http://schemas.microsoft.com/office/drawing/2014/main" id="{86ED4CD7-1D82-2C4D-A677-583E0479C868}"/>
                    </a:ext>
                  </a:extLst>
                </p:cNvPr>
                <p:cNvCxnSpPr>
                  <a:cxnSpLocks/>
                  <a:stCxn id="423" idx="2"/>
                  <a:endCxn id="433" idx="0"/>
                </p:cNvCxnSpPr>
                <p:nvPr/>
              </p:nvCxnSpPr>
              <p:spPr>
                <a:xfrm>
                  <a:off x="3311409" y="2242559"/>
                  <a:ext cx="185204" cy="3724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线连接符 484">
                  <a:extLst>
                    <a:ext uri="{FF2B5EF4-FFF2-40B4-BE49-F238E27FC236}">
                      <a16:creationId xmlns:a16="http://schemas.microsoft.com/office/drawing/2014/main" id="{BED310E8-0D1D-EE46-924A-64299FF2B37D}"/>
                    </a:ext>
                  </a:extLst>
                </p:cNvPr>
                <p:cNvCxnSpPr>
                  <a:cxnSpLocks/>
                  <a:stCxn id="433" idx="2"/>
                  <a:endCxn id="438" idx="0"/>
                </p:cNvCxnSpPr>
                <p:nvPr/>
              </p:nvCxnSpPr>
              <p:spPr>
                <a:xfrm>
                  <a:off x="3456917" y="2753491"/>
                  <a:ext cx="199305" cy="3116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线连接符 485">
                  <a:extLst>
                    <a:ext uri="{FF2B5EF4-FFF2-40B4-BE49-F238E27FC236}">
                      <a16:creationId xmlns:a16="http://schemas.microsoft.com/office/drawing/2014/main" id="{1D8AEE27-55D0-664D-9B77-562B653A83DE}"/>
                    </a:ext>
                  </a:extLst>
                </p:cNvPr>
                <p:cNvCxnSpPr>
                  <a:cxnSpLocks/>
                  <a:stCxn id="438" idx="2"/>
                  <a:endCxn id="440" idx="0"/>
                </p:cNvCxnSpPr>
                <p:nvPr/>
              </p:nvCxnSpPr>
              <p:spPr>
                <a:xfrm>
                  <a:off x="3656222" y="3209152"/>
                  <a:ext cx="169730" cy="3257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线连接符 486">
                  <a:extLst>
                    <a:ext uri="{FF2B5EF4-FFF2-40B4-BE49-F238E27FC236}">
                      <a16:creationId xmlns:a16="http://schemas.microsoft.com/office/drawing/2014/main" id="{C6935C5D-A7D5-F14D-9DA7-BEA4146B5174}"/>
                    </a:ext>
                  </a:extLst>
                </p:cNvPr>
                <p:cNvCxnSpPr>
                  <a:cxnSpLocks/>
                  <a:stCxn id="407" idx="1"/>
                  <a:endCxn id="397" idx="3"/>
                </p:cNvCxnSpPr>
                <p:nvPr/>
              </p:nvCxnSpPr>
              <p:spPr>
                <a:xfrm flipH="1" flipV="1">
                  <a:off x="2145916" y="1454326"/>
                  <a:ext cx="342733" cy="22259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线连接符 487">
                  <a:extLst>
                    <a:ext uri="{FF2B5EF4-FFF2-40B4-BE49-F238E27FC236}">
                      <a16:creationId xmlns:a16="http://schemas.microsoft.com/office/drawing/2014/main" id="{4EAD2AA7-0F25-F44B-960A-567D2F367859}"/>
                    </a:ext>
                  </a:extLst>
                </p:cNvPr>
                <p:cNvCxnSpPr>
                  <a:cxnSpLocks/>
                  <a:stCxn id="408" idx="0"/>
                  <a:endCxn id="397" idx="2"/>
                </p:cNvCxnSpPr>
                <p:nvPr/>
              </p:nvCxnSpPr>
              <p:spPr>
                <a:xfrm flipH="1" flipV="1">
                  <a:off x="2037916" y="1526332"/>
                  <a:ext cx="211821" cy="4231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线连接符 488">
                  <a:extLst>
                    <a:ext uri="{FF2B5EF4-FFF2-40B4-BE49-F238E27FC236}">
                      <a16:creationId xmlns:a16="http://schemas.microsoft.com/office/drawing/2014/main" id="{20E691E2-0304-4D42-87E2-EE5C625EFDB2}"/>
                    </a:ext>
                  </a:extLst>
                </p:cNvPr>
                <p:cNvCxnSpPr>
                  <a:cxnSpLocks/>
                  <a:stCxn id="408" idx="1"/>
                  <a:endCxn id="398" idx="3"/>
                </p:cNvCxnSpPr>
                <p:nvPr/>
              </p:nvCxnSpPr>
              <p:spPr>
                <a:xfrm flipH="1" flipV="1">
                  <a:off x="1761707" y="1974139"/>
                  <a:ext cx="380030" cy="473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线连接符 489">
                  <a:extLst>
                    <a:ext uri="{FF2B5EF4-FFF2-40B4-BE49-F238E27FC236}">
                      <a16:creationId xmlns:a16="http://schemas.microsoft.com/office/drawing/2014/main" id="{0A9BF99C-2055-154A-BAA6-F4B5479A3C35}"/>
                    </a:ext>
                  </a:extLst>
                </p:cNvPr>
                <p:cNvCxnSpPr>
                  <a:cxnSpLocks/>
                  <a:stCxn id="409" idx="0"/>
                  <a:endCxn id="398" idx="2"/>
                </p:cNvCxnSpPr>
                <p:nvPr/>
              </p:nvCxnSpPr>
              <p:spPr>
                <a:xfrm flipH="1" flipV="1">
                  <a:off x="1653707" y="2046145"/>
                  <a:ext cx="336634" cy="3596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线连接符 492">
                  <a:extLst>
                    <a:ext uri="{FF2B5EF4-FFF2-40B4-BE49-F238E27FC236}">
                      <a16:creationId xmlns:a16="http://schemas.microsoft.com/office/drawing/2014/main" id="{1A79A5AF-0568-AB43-B496-CCC832AD9A48}"/>
                    </a:ext>
                  </a:extLst>
                </p:cNvPr>
                <p:cNvCxnSpPr>
                  <a:cxnSpLocks/>
                  <a:stCxn id="400" idx="0"/>
                  <a:endCxn id="406" idx="1"/>
                </p:cNvCxnSpPr>
                <p:nvPr/>
              </p:nvCxnSpPr>
              <p:spPr>
                <a:xfrm flipV="1">
                  <a:off x="1269266" y="2490602"/>
                  <a:ext cx="224402" cy="2506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线连接符 493">
                  <a:extLst>
                    <a:ext uri="{FF2B5EF4-FFF2-40B4-BE49-F238E27FC236}">
                      <a16:creationId xmlns:a16="http://schemas.microsoft.com/office/drawing/2014/main" id="{5FDE6154-3C39-2542-A26A-F53A55CB06A4}"/>
                    </a:ext>
                  </a:extLst>
                </p:cNvPr>
                <p:cNvCxnSpPr>
                  <a:cxnSpLocks/>
                  <a:stCxn id="433" idx="3"/>
                  <a:endCxn id="437" idx="1"/>
                </p:cNvCxnSpPr>
                <p:nvPr/>
              </p:nvCxnSpPr>
              <p:spPr>
                <a:xfrm>
                  <a:off x="3580581" y="2714043"/>
                  <a:ext cx="310122" cy="4384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线连接符 494">
                  <a:extLst>
                    <a:ext uri="{FF2B5EF4-FFF2-40B4-BE49-F238E27FC236}">
                      <a16:creationId xmlns:a16="http://schemas.microsoft.com/office/drawing/2014/main" id="{B3016B18-62BA-1E49-8ADD-6A6FA3AF3F5B}"/>
                    </a:ext>
                  </a:extLst>
                </p:cNvPr>
                <p:cNvCxnSpPr>
                  <a:cxnSpLocks/>
                  <a:stCxn id="438" idx="0"/>
                  <a:endCxn id="437" idx="2"/>
                </p:cNvCxnSpPr>
                <p:nvPr/>
              </p:nvCxnSpPr>
              <p:spPr>
                <a:xfrm flipV="1">
                  <a:off x="3656222" y="2849176"/>
                  <a:ext cx="326758" cy="215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线连接符 495">
                  <a:extLst>
                    <a:ext uri="{FF2B5EF4-FFF2-40B4-BE49-F238E27FC236}">
                      <a16:creationId xmlns:a16="http://schemas.microsoft.com/office/drawing/2014/main" id="{E216EC8D-EC4A-734C-859B-36A39FEE708B}"/>
                    </a:ext>
                  </a:extLst>
                </p:cNvPr>
                <p:cNvCxnSpPr>
                  <a:cxnSpLocks/>
                  <a:stCxn id="439" idx="0"/>
                  <a:endCxn id="437" idx="2"/>
                </p:cNvCxnSpPr>
                <p:nvPr/>
              </p:nvCxnSpPr>
              <p:spPr>
                <a:xfrm flipH="1" flipV="1">
                  <a:off x="3982980" y="2849176"/>
                  <a:ext cx="200229" cy="3373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线连接符 496">
                  <a:extLst>
                    <a:ext uri="{FF2B5EF4-FFF2-40B4-BE49-F238E27FC236}">
                      <a16:creationId xmlns:a16="http://schemas.microsoft.com/office/drawing/2014/main" id="{9DFAAE4F-249C-4041-9AB0-EF70FCB5EA1E}"/>
                    </a:ext>
                  </a:extLst>
                </p:cNvPr>
                <p:cNvCxnSpPr>
                  <a:cxnSpLocks/>
                  <a:stCxn id="439" idx="1"/>
                  <a:endCxn id="438" idx="3"/>
                </p:cNvCxnSpPr>
                <p:nvPr/>
              </p:nvCxnSpPr>
              <p:spPr>
                <a:xfrm flipH="1" flipV="1">
                  <a:off x="3764222" y="3137146"/>
                  <a:ext cx="291877" cy="7569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线连接符 497">
                  <a:extLst>
                    <a:ext uri="{FF2B5EF4-FFF2-40B4-BE49-F238E27FC236}">
                      <a16:creationId xmlns:a16="http://schemas.microsoft.com/office/drawing/2014/main" id="{A647ACAA-7E01-6D47-822C-7C13134C1A2A}"/>
                    </a:ext>
                  </a:extLst>
                </p:cNvPr>
                <p:cNvCxnSpPr>
                  <a:cxnSpLocks/>
                  <a:stCxn id="439" idx="2"/>
                  <a:endCxn id="440" idx="0"/>
                </p:cNvCxnSpPr>
                <p:nvPr/>
              </p:nvCxnSpPr>
              <p:spPr>
                <a:xfrm flipH="1">
                  <a:off x="3825952" y="3320066"/>
                  <a:ext cx="303309" cy="2147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线连接符 498">
                  <a:extLst>
                    <a:ext uri="{FF2B5EF4-FFF2-40B4-BE49-F238E27FC236}">
                      <a16:creationId xmlns:a16="http://schemas.microsoft.com/office/drawing/2014/main" id="{1AD68929-4CD9-9C43-A485-C84252A76B4B}"/>
                    </a:ext>
                  </a:extLst>
                </p:cNvPr>
                <p:cNvCxnSpPr>
                  <a:cxnSpLocks/>
                  <a:stCxn id="411" idx="1"/>
                  <a:endCxn id="412" idx="3"/>
                </p:cNvCxnSpPr>
                <p:nvPr/>
              </p:nvCxnSpPr>
              <p:spPr>
                <a:xfrm flipH="1" flipV="1">
                  <a:off x="3127833" y="5336331"/>
                  <a:ext cx="337819" cy="562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线连接符 499">
                  <a:extLst>
                    <a:ext uri="{FF2B5EF4-FFF2-40B4-BE49-F238E27FC236}">
                      <a16:creationId xmlns:a16="http://schemas.microsoft.com/office/drawing/2014/main" id="{137676F2-5C05-4F40-9C1F-2F44F24609DF}"/>
                    </a:ext>
                  </a:extLst>
                </p:cNvPr>
                <p:cNvCxnSpPr>
                  <a:cxnSpLocks/>
                  <a:stCxn id="412" idx="1"/>
                  <a:endCxn id="410" idx="3"/>
                </p:cNvCxnSpPr>
                <p:nvPr/>
              </p:nvCxnSpPr>
              <p:spPr>
                <a:xfrm flipH="1" flipV="1">
                  <a:off x="2626018" y="5083342"/>
                  <a:ext cx="296387" cy="18624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线连接符 500">
                  <a:extLst>
                    <a:ext uri="{FF2B5EF4-FFF2-40B4-BE49-F238E27FC236}">
                      <a16:creationId xmlns:a16="http://schemas.microsoft.com/office/drawing/2014/main" id="{2E89AABF-DEA3-3C45-83C7-59DD0D48AA90}"/>
                    </a:ext>
                  </a:extLst>
                </p:cNvPr>
                <p:cNvCxnSpPr>
                  <a:cxnSpLocks/>
                  <a:stCxn id="415" idx="0"/>
                  <a:endCxn id="407" idx="2"/>
                </p:cNvCxnSpPr>
                <p:nvPr/>
              </p:nvCxnSpPr>
              <p:spPr>
                <a:xfrm flipH="1" flipV="1">
                  <a:off x="2596649" y="1748924"/>
                  <a:ext cx="200184" cy="3076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线连接符 501">
                  <a:extLst>
                    <a:ext uri="{FF2B5EF4-FFF2-40B4-BE49-F238E27FC236}">
                      <a16:creationId xmlns:a16="http://schemas.microsoft.com/office/drawing/2014/main" id="{CC944438-813C-9149-AC87-D6BE467661E5}"/>
                    </a:ext>
                  </a:extLst>
                </p:cNvPr>
                <p:cNvCxnSpPr>
                  <a:cxnSpLocks/>
                  <a:stCxn id="415" idx="1"/>
                  <a:endCxn id="408" idx="3"/>
                </p:cNvCxnSpPr>
                <p:nvPr/>
              </p:nvCxnSpPr>
              <p:spPr>
                <a:xfrm flipH="1" flipV="1">
                  <a:off x="2357737" y="2021457"/>
                  <a:ext cx="331096" cy="1071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线连接符 502">
                  <a:extLst>
                    <a:ext uri="{FF2B5EF4-FFF2-40B4-BE49-F238E27FC236}">
                      <a16:creationId xmlns:a16="http://schemas.microsoft.com/office/drawing/2014/main" id="{B0DE53CA-F6FC-5045-8BA0-1FA7BCB326B2}"/>
                    </a:ext>
                  </a:extLst>
                </p:cNvPr>
                <p:cNvCxnSpPr>
                  <a:cxnSpLocks/>
                  <a:stCxn id="408" idx="2"/>
                  <a:endCxn id="409" idx="0"/>
                </p:cNvCxnSpPr>
                <p:nvPr/>
              </p:nvCxnSpPr>
              <p:spPr>
                <a:xfrm flipH="1">
                  <a:off x="1990341" y="2093463"/>
                  <a:ext cx="259396" cy="31235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线连接符 503">
                  <a:extLst>
                    <a:ext uri="{FF2B5EF4-FFF2-40B4-BE49-F238E27FC236}">
                      <a16:creationId xmlns:a16="http://schemas.microsoft.com/office/drawing/2014/main" id="{3FE082D9-733D-BE4F-B858-18D141A7C462}"/>
                    </a:ext>
                  </a:extLst>
                </p:cNvPr>
                <p:cNvCxnSpPr>
                  <a:cxnSpLocks/>
                  <a:stCxn id="416" idx="1"/>
                  <a:endCxn id="409" idx="3"/>
                </p:cNvCxnSpPr>
                <p:nvPr/>
              </p:nvCxnSpPr>
              <p:spPr>
                <a:xfrm flipH="1">
                  <a:off x="2098341" y="2430227"/>
                  <a:ext cx="250585" cy="475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线连接符 504">
                  <a:extLst>
                    <a:ext uri="{FF2B5EF4-FFF2-40B4-BE49-F238E27FC236}">
                      <a16:creationId xmlns:a16="http://schemas.microsoft.com/office/drawing/2014/main" id="{DFEBC622-F5A2-E848-BB6F-DCE9C72F59EC}"/>
                    </a:ext>
                  </a:extLst>
                </p:cNvPr>
                <p:cNvCxnSpPr>
                  <a:cxnSpLocks/>
                  <a:stCxn id="417" idx="0"/>
                  <a:endCxn id="409" idx="2"/>
                </p:cNvCxnSpPr>
                <p:nvPr/>
              </p:nvCxnSpPr>
              <p:spPr>
                <a:xfrm flipH="1" flipV="1">
                  <a:off x="1990341" y="2549827"/>
                  <a:ext cx="194016" cy="2876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线连接符 505">
                  <a:extLst>
                    <a:ext uri="{FF2B5EF4-FFF2-40B4-BE49-F238E27FC236}">
                      <a16:creationId xmlns:a16="http://schemas.microsoft.com/office/drawing/2014/main" id="{F51271A1-041C-D943-AB3E-9A83CFA7A12D}"/>
                    </a:ext>
                  </a:extLst>
                </p:cNvPr>
                <p:cNvCxnSpPr>
                  <a:cxnSpLocks/>
                  <a:stCxn id="413" idx="0"/>
                  <a:endCxn id="409" idx="2"/>
                </p:cNvCxnSpPr>
                <p:nvPr/>
              </p:nvCxnSpPr>
              <p:spPr>
                <a:xfrm flipV="1">
                  <a:off x="1747997" y="2549827"/>
                  <a:ext cx="242344" cy="24795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线连接符 506">
                  <a:extLst>
                    <a:ext uri="{FF2B5EF4-FFF2-40B4-BE49-F238E27FC236}">
                      <a16:creationId xmlns:a16="http://schemas.microsoft.com/office/drawing/2014/main" id="{088A5BCC-214A-E04E-9CA7-D97B1E745853}"/>
                    </a:ext>
                  </a:extLst>
                </p:cNvPr>
                <p:cNvCxnSpPr>
                  <a:cxnSpLocks/>
                  <a:stCxn id="413" idx="0"/>
                  <a:endCxn id="406" idx="2"/>
                </p:cNvCxnSpPr>
                <p:nvPr/>
              </p:nvCxnSpPr>
              <p:spPr>
                <a:xfrm flipH="1" flipV="1">
                  <a:off x="1601668" y="2562608"/>
                  <a:ext cx="146329" cy="2351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线连接符 507">
                  <a:extLst>
                    <a:ext uri="{FF2B5EF4-FFF2-40B4-BE49-F238E27FC236}">
                      <a16:creationId xmlns:a16="http://schemas.microsoft.com/office/drawing/2014/main" id="{245DEFAB-0BF4-9A40-B25B-DCFCC136C5C9}"/>
                    </a:ext>
                  </a:extLst>
                </p:cNvPr>
                <p:cNvCxnSpPr>
                  <a:cxnSpLocks/>
                  <a:stCxn id="413" idx="1"/>
                  <a:endCxn id="400" idx="3"/>
                </p:cNvCxnSpPr>
                <p:nvPr/>
              </p:nvCxnSpPr>
              <p:spPr>
                <a:xfrm flipH="1" flipV="1">
                  <a:off x="1377266" y="2813280"/>
                  <a:ext cx="262731" cy="565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线连接符 508">
                  <a:extLst>
                    <a:ext uri="{FF2B5EF4-FFF2-40B4-BE49-F238E27FC236}">
                      <a16:creationId xmlns:a16="http://schemas.microsoft.com/office/drawing/2014/main" id="{3ECD6A9C-9278-554E-ABA0-7D52E25B02CA}"/>
                    </a:ext>
                  </a:extLst>
                </p:cNvPr>
                <p:cNvCxnSpPr>
                  <a:cxnSpLocks/>
                  <a:stCxn id="414" idx="0"/>
                  <a:endCxn id="400" idx="2"/>
                </p:cNvCxnSpPr>
                <p:nvPr/>
              </p:nvCxnSpPr>
              <p:spPr>
                <a:xfrm flipH="1" flipV="1">
                  <a:off x="1269266" y="2885286"/>
                  <a:ext cx="217952" cy="19562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线连接符 509">
                  <a:extLst>
                    <a:ext uri="{FF2B5EF4-FFF2-40B4-BE49-F238E27FC236}">
                      <a16:creationId xmlns:a16="http://schemas.microsoft.com/office/drawing/2014/main" id="{BE084FA1-4F60-4646-BA0D-12BCE951A87D}"/>
                    </a:ext>
                  </a:extLst>
                </p:cNvPr>
                <p:cNvCxnSpPr>
                  <a:cxnSpLocks/>
                  <a:stCxn id="414" idx="0"/>
                  <a:endCxn id="413" idx="1"/>
                </p:cNvCxnSpPr>
                <p:nvPr/>
              </p:nvCxnSpPr>
              <p:spPr>
                <a:xfrm flipV="1">
                  <a:off x="1487218" y="2869787"/>
                  <a:ext cx="152779" cy="21111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线连接符 510">
                  <a:extLst>
                    <a:ext uri="{FF2B5EF4-FFF2-40B4-BE49-F238E27FC236}">
                      <a16:creationId xmlns:a16="http://schemas.microsoft.com/office/drawing/2014/main" id="{3FC7803F-7F09-0F49-B4EE-0FE41B45083A}"/>
                    </a:ext>
                  </a:extLst>
                </p:cNvPr>
                <p:cNvCxnSpPr>
                  <a:cxnSpLocks/>
                  <a:stCxn id="414" idx="1"/>
                  <a:endCxn id="401" idx="3"/>
                </p:cNvCxnSpPr>
                <p:nvPr/>
              </p:nvCxnSpPr>
              <p:spPr>
                <a:xfrm flipH="1">
                  <a:off x="1279507" y="3158466"/>
                  <a:ext cx="103628" cy="10513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线连接符 511">
                  <a:extLst>
                    <a:ext uri="{FF2B5EF4-FFF2-40B4-BE49-F238E27FC236}">
                      <a16:creationId xmlns:a16="http://schemas.microsoft.com/office/drawing/2014/main" id="{3850CE47-E722-864C-9910-1DE468BB16CD}"/>
                    </a:ext>
                  </a:extLst>
                </p:cNvPr>
                <p:cNvCxnSpPr>
                  <a:cxnSpLocks/>
                  <a:stCxn id="414" idx="2"/>
                  <a:endCxn id="402" idx="0"/>
                </p:cNvCxnSpPr>
                <p:nvPr/>
              </p:nvCxnSpPr>
              <p:spPr>
                <a:xfrm flipH="1">
                  <a:off x="1376152" y="3224721"/>
                  <a:ext cx="118604" cy="3620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线连接符 512">
                  <a:extLst>
                    <a:ext uri="{FF2B5EF4-FFF2-40B4-BE49-F238E27FC236}">
                      <a16:creationId xmlns:a16="http://schemas.microsoft.com/office/drawing/2014/main" id="{2BE6DDF2-55D1-E348-AB2D-B7B6419C73C6}"/>
                    </a:ext>
                  </a:extLst>
                </p:cNvPr>
                <p:cNvCxnSpPr>
                  <a:cxnSpLocks/>
                  <a:stCxn id="418" idx="1"/>
                  <a:endCxn id="402" idx="3"/>
                </p:cNvCxnSpPr>
                <p:nvPr/>
              </p:nvCxnSpPr>
              <p:spPr>
                <a:xfrm flipH="1">
                  <a:off x="1484152" y="3286477"/>
                  <a:ext cx="274995" cy="3723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线连接符 513">
                  <a:extLst>
                    <a:ext uri="{FF2B5EF4-FFF2-40B4-BE49-F238E27FC236}">
                      <a16:creationId xmlns:a16="http://schemas.microsoft.com/office/drawing/2014/main" id="{D10B490D-A391-6845-B573-E304B500968A}"/>
                    </a:ext>
                  </a:extLst>
                </p:cNvPr>
                <p:cNvCxnSpPr>
                  <a:cxnSpLocks/>
                  <a:stCxn id="419" idx="1"/>
                  <a:endCxn id="402" idx="3"/>
                </p:cNvCxnSpPr>
                <p:nvPr/>
              </p:nvCxnSpPr>
              <p:spPr>
                <a:xfrm flipH="1" flipV="1">
                  <a:off x="1484152" y="3658800"/>
                  <a:ext cx="299321" cy="619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线连接符 514">
                  <a:extLst>
                    <a:ext uri="{FF2B5EF4-FFF2-40B4-BE49-F238E27FC236}">
                      <a16:creationId xmlns:a16="http://schemas.microsoft.com/office/drawing/2014/main" id="{6B273A93-C638-3B46-96B1-F71073B85A1D}"/>
                    </a:ext>
                  </a:extLst>
                </p:cNvPr>
                <p:cNvCxnSpPr>
                  <a:cxnSpLocks/>
                  <a:stCxn id="418" idx="2"/>
                  <a:endCxn id="419" idx="0"/>
                </p:cNvCxnSpPr>
                <p:nvPr/>
              </p:nvCxnSpPr>
              <p:spPr>
                <a:xfrm>
                  <a:off x="1867147" y="3358483"/>
                  <a:ext cx="24326" cy="2902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线连接符 515">
                  <a:extLst>
                    <a:ext uri="{FF2B5EF4-FFF2-40B4-BE49-F238E27FC236}">
                      <a16:creationId xmlns:a16="http://schemas.microsoft.com/office/drawing/2014/main" id="{79304F28-883B-5D4E-8AB6-BABBC5B04276}"/>
                    </a:ext>
                  </a:extLst>
                </p:cNvPr>
                <p:cNvCxnSpPr>
                  <a:cxnSpLocks/>
                  <a:stCxn id="414" idx="3"/>
                  <a:endCxn id="418" idx="1"/>
                </p:cNvCxnSpPr>
                <p:nvPr/>
              </p:nvCxnSpPr>
              <p:spPr>
                <a:xfrm>
                  <a:off x="1598839" y="3147162"/>
                  <a:ext cx="160308" cy="1393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线连接符 516">
                  <a:extLst>
                    <a:ext uri="{FF2B5EF4-FFF2-40B4-BE49-F238E27FC236}">
                      <a16:creationId xmlns:a16="http://schemas.microsoft.com/office/drawing/2014/main" id="{06A7AF8C-98C8-CC46-8248-1CBED932D1A4}"/>
                    </a:ext>
                  </a:extLst>
                </p:cNvPr>
                <p:cNvCxnSpPr>
                  <a:cxnSpLocks/>
                  <a:stCxn id="419" idx="2"/>
                  <a:endCxn id="403" idx="0"/>
                </p:cNvCxnSpPr>
                <p:nvPr/>
              </p:nvCxnSpPr>
              <p:spPr>
                <a:xfrm flipH="1">
                  <a:off x="1633209" y="3792790"/>
                  <a:ext cx="258264" cy="3496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线连接符 517">
                  <a:extLst>
                    <a:ext uri="{FF2B5EF4-FFF2-40B4-BE49-F238E27FC236}">
                      <a16:creationId xmlns:a16="http://schemas.microsoft.com/office/drawing/2014/main" id="{3F17752E-0961-674F-BBD1-0794C37663F2}"/>
                    </a:ext>
                  </a:extLst>
                </p:cNvPr>
                <p:cNvCxnSpPr>
                  <a:cxnSpLocks/>
                  <a:stCxn id="417" idx="0"/>
                  <a:endCxn id="416" idx="2"/>
                </p:cNvCxnSpPr>
                <p:nvPr/>
              </p:nvCxnSpPr>
              <p:spPr>
                <a:xfrm flipV="1">
                  <a:off x="2184357" y="2533471"/>
                  <a:ext cx="243242" cy="30404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线连接符 518">
                  <a:extLst>
                    <a:ext uri="{FF2B5EF4-FFF2-40B4-BE49-F238E27FC236}">
                      <a16:creationId xmlns:a16="http://schemas.microsoft.com/office/drawing/2014/main" id="{9367D670-4E8C-8240-BF1F-2EEE43D05718}"/>
                    </a:ext>
                  </a:extLst>
                </p:cNvPr>
                <p:cNvCxnSpPr>
                  <a:cxnSpLocks/>
                  <a:stCxn id="417" idx="1"/>
                  <a:endCxn id="413" idx="3"/>
                </p:cNvCxnSpPr>
                <p:nvPr/>
              </p:nvCxnSpPr>
              <p:spPr>
                <a:xfrm flipH="1" flipV="1">
                  <a:off x="1855997" y="2869787"/>
                  <a:ext cx="220360" cy="397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线连接符 519">
                  <a:extLst>
                    <a:ext uri="{FF2B5EF4-FFF2-40B4-BE49-F238E27FC236}">
                      <a16:creationId xmlns:a16="http://schemas.microsoft.com/office/drawing/2014/main" id="{F022B834-2105-9641-89F3-FEA051D8A740}"/>
                    </a:ext>
                  </a:extLst>
                </p:cNvPr>
                <p:cNvCxnSpPr>
                  <a:cxnSpLocks/>
                  <a:stCxn id="409" idx="1"/>
                  <a:endCxn id="406" idx="3"/>
                </p:cNvCxnSpPr>
                <p:nvPr/>
              </p:nvCxnSpPr>
              <p:spPr>
                <a:xfrm flipH="1">
                  <a:off x="1709668" y="2477821"/>
                  <a:ext cx="172673" cy="127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线连接符 520">
                  <a:extLst>
                    <a:ext uri="{FF2B5EF4-FFF2-40B4-BE49-F238E27FC236}">
                      <a16:creationId xmlns:a16="http://schemas.microsoft.com/office/drawing/2014/main" id="{CCA79E32-7DE0-5441-805E-1E99B3E42719}"/>
                    </a:ext>
                  </a:extLst>
                </p:cNvPr>
                <p:cNvCxnSpPr>
                  <a:cxnSpLocks/>
                  <a:stCxn id="416" idx="1"/>
                  <a:endCxn id="408" idx="2"/>
                </p:cNvCxnSpPr>
                <p:nvPr/>
              </p:nvCxnSpPr>
              <p:spPr>
                <a:xfrm flipH="1" flipV="1">
                  <a:off x="2249737" y="2093463"/>
                  <a:ext cx="99189" cy="3367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线连接符 521">
                  <a:extLst>
                    <a:ext uri="{FF2B5EF4-FFF2-40B4-BE49-F238E27FC236}">
                      <a16:creationId xmlns:a16="http://schemas.microsoft.com/office/drawing/2014/main" id="{0556C663-D635-3743-82F2-00E64047107A}"/>
                    </a:ext>
                  </a:extLst>
                </p:cNvPr>
                <p:cNvCxnSpPr>
                  <a:cxnSpLocks/>
                  <a:stCxn id="416" idx="0"/>
                  <a:endCxn id="415" idx="1"/>
                </p:cNvCxnSpPr>
                <p:nvPr/>
              </p:nvCxnSpPr>
              <p:spPr>
                <a:xfrm flipV="1">
                  <a:off x="2474485" y="2128628"/>
                  <a:ext cx="214348" cy="2686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线连接符 522">
                  <a:extLst>
                    <a:ext uri="{FF2B5EF4-FFF2-40B4-BE49-F238E27FC236}">
                      <a16:creationId xmlns:a16="http://schemas.microsoft.com/office/drawing/2014/main" id="{BC6A0BDD-17E0-F545-9251-A8F0DA307083}"/>
                    </a:ext>
                  </a:extLst>
                </p:cNvPr>
                <p:cNvCxnSpPr>
                  <a:cxnSpLocks/>
                  <a:stCxn id="415" idx="3"/>
                  <a:endCxn id="423" idx="1"/>
                </p:cNvCxnSpPr>
                <p:nvPr/>
              </p:nvCxnSpPr>
              <p:spPr>
                <a:xfrm>
                  <a:off x="2904833" y="2128628"/>
                  <a:ext cx="329717" cy="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线连接符 523">
                  <a:extLst>
                    <a:ext uri="{FF2B5EF4-FFF2-40B4-BE49-F238E27FC236}">
                      <a16:creationId xmlns:a16="http://schemas.microsoft.com/office/drawing/2014/main" id="{3E2009D0-4AC4-F546-8605-A9F9D7489AB1}"/>
                    </a:ext>
                  </a:extLst>
                </p:cNvPr>
                <p:cNvCxnSpPr>
                  <a:cxnSpLocks/>
                  <a:stCxn id="415" idx="2"/>
                  <a:endCxn id="422" idx="0"/>
                </p:cNvCxnSpPr>
                <p:nvPr/>
              </p:nvCxnSpPr>
              <p:spPr>
                <a:xfrm>
                  <a:off x="2796833" y="2200634"/>
                  <a:ext cx="181757" cy="2711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线连接符 524">
                  <a:extLst>
                    <a:ext uri="{FF2B5EF4-FFF2-40B4-BE49-F238E27FC236}">
                      <a16:creationId xmlns:a16="http://schemas.microsoft.com/office/drawing/2014/main" id="{0C7C117D-D53A-7C4C-91CC-51AAD3722F59}"/>
                    </a:ext>
                  </a:extLst>
                </p:cNvPr>
                <p:cNvCxnSpPr>
                  <a:cxnSpLocks/>
                  <a:stCxn id="423" idx="2"/>
                  <a:endCxn id="422" idx="0"/>
                </p:cNvCxnSpPr>
                <p:nvPr/>
              </p:nvCxnSpPr>
              <p:spPr>
                <a:xfrm flipH="1">
                  <a:off x="2978590" y="2242559"/>
                  <a:ext cx="332819" cy="2292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线连接符 525">
                  <a:extLst>
                    <a:ext uri="{FF2B5EF4-FFF2-40B4-BE49-F238E27FC236}">
                      <a16:creationId xmlns:a16="http://schemas.microsoft.com/office/drawing/2014/main" id="{B332F153-AA43-E144-A4F9-769DA4C87623}"/>
                    </a:ext>
                  </a:extLst>
                </p:cNvPr>
                <p:cNvCxnSpPr>
                  <a:cxnSpLocks/>
                  <a:stCxn id="433" idx="1"/>
                  <a:endCxn id="422" idx="3"/>
                </p:cNvCxnSpPr>
                <p:nvPr/>
              </p:nvCxnSpPr>
              <p:spPr>
                <a:xfrm flipH="1" flipV="1">
                  <a:off x="3070867" y="2563119"/>
                  <a:ext cx="302082" cy="913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线连接符 526">
                  <a:extLst>
                    <a:ext uri="{FF2B5EF4-FFF2-40B4-BE49-F238E27FC236}">
                      <a16:creationId xmlns:a16="http://schemas.microsoft.com/office/drawing/2014/main" id="{1F515E49-A324-CE47-8700-21449A0D5404}"/>
                    </a:ext>
                  </a:extLst>
                </p:cNvPr>
                <p:cNvCxnSpPr>
                  <a:cxnSpLocks/>
                  <a:stCxn id="424" idx="0"/>
                  <a:endCxn id="422" idx="2"/>
                </p:cNvCxnSpPr>
                <p:nvPr/>
              </p:nvCxnSpPr>
              <p:spPr>
                <a:xfrm flipH="1" flipV="1">
                  <a:off x="2951112" y="2613195"/>
                  <a:ext cx="210978" cy="3479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线连接符 527">
                  <a:extLst>
                    <a:ext uri="{FF2B5EF4-FFF2-40B4-BE49-F238E27FC236}">
                      <a16:creationId xmlns:a16="http://schemas.microsoft.com/office/drawing/2014/main" id="{DEE8B941-AFD6-B648-BD57-DAF00278738C}"/>
                    </a:ext>
                  </a:extLst>
                </p:cNvPr>
                <p:cNvCxnSpPr>
                  <a:cxnSpLocks/>
                  <a:stCxn id="424" idx="0"/>
                  <a:endCxn id="433" idx="2"/>
                </p:cNvCxnSpPr>
                <p:nvPr/>
              </p:nvCxnSpPr>
              <p:spPr>
                <a:xfrm flipV="1">
                  <a:off x="3162090" y="2753491"/>
                  <a:ext cx="294827" cy="2076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线连接符 528">
                  <a:extLst>
                    <a:ext uri="{FF2B5EF4-FFF2-40B4-BE49-F238E27FC236}">
                      <a16:creationId xmlns:a16="http://schemas.microsoft.com/office/drawing/2014/main" id="{05447A31-ED9B-8B45-BE8B-9AA3721C15B9}"/>
                    </a:ext>
                  </a:extLst>
                </p:cNvPr>
                <p:cNvCxnSpPr>
                  <a:cxnSpLocks/>
                  <a:stCxn id="422" idx="1"/>
                  <a:endCxn id="416" idx="3"/>
                </p:cNvCxnSpPr>
                <p:nvPr/>
              </p:nvCxnSpPr>
              <p:spPr>
                <a:xfrm flipH="1" flipV="1">
                  <a:off x="2553158" y="2500549"/>
                  <a:ext cx="305677" cy="2135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线连接符 529">
                  <a:extLst>
                    <a:ext uri="{FF2B5EF4-FFF2-40B4-BE49-F238E27FC236}">
                      <a16:creationId xmlns:a16="http://schemas.microsoft.com/office/drawing/2014/main" id="{CD740954-0F10-F949-A039-2F6277183675}"/>
                    </a:ext>
                  </a:extLst>
                </p:cNvPr>
                <p:cNvCxnSpPr>
                  <a:cxnSpLocks/>
                  <a:stCxn id="421" idx="0"/>
                  <a:endCxn id="416" idx="2"/>
                </p:cNvCxnSpPr>
                <p:nvPr/>
              </p:nvCxnSpPr>
              <p:spPr>
                <a:xfrm flipH="1" flipV="1">
                  <a:off x="2427599" y="2533471"/>
                  <a:ext cx="226588" cy="351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线连接符 530">
                  <a:extLst>
                    <a:ext uri="{FF2B5EF4-FFF2-40B4-BE49-F238E27FC236}">
                      <a16:creationId xmlns:a16="http://schemas.microsoft.com/office/drawing/2014/main" id="{16533E05-3451-B642-A1BE-557061B98971}"/>
                    </a:ext>
                  </a:extLst>
                </p:cNvPr>
                <p:cNvCxnSpPr>
                  <a:cxnSpLocks/>
                  <a:stCxn id="418" idx="0"/>
                  <a:endCxn id="417" idx="1"/>
                </p:cNvCxnSpPr>
                <p:nvPr/>
              </p:nvCxnSpPr>
              <p:spPr>
                <a:xfrm flipV="1">
                  <a:off x="1867147" y="2909518"/>
                  <a:ext cx="209210" cy="3049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线连接符 531">
                  <a:extLst>
                    <a:ext uri="{FF2B5EF4-FFF2-40B4-BE49-F238E27FC236}">
                      <a16:creationId xmlns:a16="http://schemas.microsoft.com/office/drawing/2014/main" id="{63375B02-6481-7B40-BF71-AD1678B41C2C}"/>
                    </a:ext>
                  </a:extLst>
                </p:cNvPr>
                <p:cNvCxnSpPr>
                  <a:cxnSpLocks/>
                  <a:stCxn id="418" idx="0"/>
                  <a:endCxn id="413" idx="2"/>
                </p:cNvCxnSpPr>
                <p:nvPr/>
              </p:nvCxnSpPr>
              <p:spPr>
                <a:xfrm flipH="1" flipV="1">
                  <a:off x="1747997" y="2941793"/>
                  <a:ext cx="119150" cy="2726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线连接符 532">
                  <a:extLst>
                    <a:ext uri="{FF2B5EF4-FFF2-40B4-BE49-F238E27FC236}">
                      <a16:creationId xmlns:a16="http://schemas.microsoft.com/office/drawing/2014/main" id="{55A67477-E1C3-7945-A81F-646C8712D27F}"/>
                    </a:ext>
                  </a:extLst>
                </p:cNvPr>
                <p:cNvCxnSpPr>
                  <a:cxnSpLocks/>
                  <a:stCxn id="420" idx="0"/>
                  <a:endCxn id="417" idx="2"/>
                </p:cNvCxnSpPr>
                <p:nvPr/>
              </p:nvCxnSpPr>
              <p:spPr>
                <a:xfrm flipH="1" flipV="1">
                  <a:off x="2184357" y="2981524"/>
                  <a:ext cx="147707" cy="4081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线连接符 533">
                  <a:extLst>
                    <a:ext uri="{FF2B5EF4-FFF2-40B4-BE49-F238E27FC236}">
                      <a16:creationId xmlns:a16="http://schemas.microsoft.com/office/drawing/2014/main" id="{42E3EE26-5ED4-104A-AAD8-5B96A194E4B9}"/>
                    </a:ext>
                  </a:extLst>
                </p:cNvPr>
                <p:cNvCxnSpPr>
                  <a:cxnSpLocks/>
                  <a:stCxn id="420" idx="1"/>
                  <a:endCxn id="418" idx="3"/>
                </p:cNvCxnSpPr>
                <p:nvPr/>
              </p:nvCxnSpPr>
              <p:spPr>
                <a:xfrm flipH="1" flipV="1">
                  <a:off x="1975147" y="3286477"/>
                  <a:ext cx="248917" cy="1751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线连接符 534">
                  <a:extLst>
                    <a:ext uri="{FF2B5EF4-FFF2-40B4-BE49-F238E27FC236}">
                      <a16:creationId xmlns:a16="http://schemas.microsoft.com/office/drawing/2014/main" id="{9C6B6D05-542B-E34A-81FB-803AF3688296}"/>
                    </a:ext>
                  </a:extLst>
                </p:cNvPr>
                <p:cNvCxnSpPr>
                  <a:cxnSpLocks/>
                  <a:stCxn id="420" idx="1"/>
                  <a:endCxn id="419" idx="3"/>
                </p:cNvCxnSpPr>
                <p:nvPr/>
              </p:nvCxnSpPr>
              <p:spPr>
                <a:xfrm flipH="1">
                  <a:off x="1999473" y="3461673"/>
                  <a:ext cx="224591" cy="25911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线连接符 535">
                  <a:extLst>
                    <a:ext uri="{FF2B5EF4-FFF2-40B4-BE49-F238E27FC236}">
                      <a16:creationId xmlns:a16="http://schemas.microsoft.com/office/drawing/2014/main" id="{61468538-5321-7640-8FD8-A24AE9EC1ECC}"/>
                    </a:ext>
                  </a:extLst>
                </p:cNvPr>
                <p:cNvCxnSpPr>
                  <a:cxnSpLocks/>
                  <a:stCxn id="421" idx="1"/>
                  <a:endCxn id="417" idx="3"/>
                </p:cNvCxnSpPr>
                <p:nvPr/>
              </p:nvCxnSpPr>
              <p:spPr>
                <a:xfrm flipH="1" flipV="1">
                  <a:off x="2292357" y="2909518"/>
                  <a:ext cx="253830" cy="474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线连接符 536">
                  <a:extLst>
                    <a:ext uri="{FF2B5EF4-FFF2-40B4-BE49-F238E27FC236}">
                      <a16:creationId xmlns:a16="http://schemas.microsoft.com/office/drawing/2014/main" id="{4BA56B91-6439-374E-809A-56E4C291199E}"/>
                    </a:ext>
                  </a:extLst>
                </p:cNvPr>
                <p:cNvCxnSpPr>
                  <a:cxnSpLocks/>
                  <a:stCxn id="421" idx="0"/>
                  <a:endCxn id="422" idx="2"/>
                </p:cNvCxnSpPr>
                <p:nvPr/>
              </p:nvCxnSpPr>
              <p:spPr>
                <a:xfrm flipV="1">
                  <a:off x="2654187" y="2613195"/>
                  <a:ext cx="296925" cy="271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线连接符 537">
                  <a:extLst>
                    <a:ext uri="{FF2B5EF4-FFF2-40B4-BE49-F238E27FC236}">
                      <a16:creationId xmlns:a16="http://schemas.microsoft.com/office/drawing/2014/main" id="{657D1002-272D-E948-82C8-DAD9A7E56E22}"/>
                    </a:ext>
                  </a:extLst>
                </p:cNvPr>
                <p:cNvCxnSpPr>
                  <a:cxnSpLocks/>
                  <a:stCxn id="421" idx="3"/>
                  <a:endCxn id="424" idx="1"/>
                </p:cNvCxnSpPr>
                <p:nvPr/>
              </p:nvCxnSpPr>
              <p:spPr>
                <a:xfrm>
                  <a:off x="2762187" y="2956964"/>
                  <a:ext cx="291903" cy="7616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线连接符 538">
                  <a:extLst>
                    <a:ext uri="{FF2B5EF4-FFF2-40B4-BE49-F238E27FC236}">
                      <a16:creationId xmlns:a16="http://schemas.microsoft.com/office/drawing/2014/main" id="{D594E8E5-AA5E-2A4C-8219-6905B0742514}"/>
                    </a:ext>
                  </a:extLst>
                </p:cNvPr>
                <p:cNvCxnSpPr>
                  <a:cxnSpLocks/>
                  <a:stCxn id="438" idx="1"/>
                  <a:endCxn id="424" idx="3"/>
                </p:cNvCxnSpPr>
                <p:nvPr/>
              </p:nvCxnSpPr>
              <p:spPr>
                <a:xfrm flipH="1" flipV="1">
                  <a:off x="3270090" y="3033130"/>
                  <a:ext cx="278132" cy="1040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线连接符 539">
                  <a:extLst>
                    <a:ext uri="{FF2B5EF4-FFF2-40B4-BE49-F238E27FC236}">
                      <a16:creationId xmlns:a16="http://schemas.microsoft.com/office/drawing/2014/main" id="{D8C13EBC-7114-FD4F-A376-9B15EDAB3BA4}"/>
                    </a:ext>
                  </a:extLst>
                </p:cNvPr>
                <p:cNvCxnSpPr>
                  <a:cxnSpLocks/>
                  <a:stCxn id="435" idx="0"/>
                  <a:endCxn id="424" idx="2"/>
                </p:cNvCxnSpPr>
                <p:nvPr/>
              </p:nvCxnSpPr>
              <p:spPr>
                <a:xfrm flipH="1" flipV="1">
                  <a:off x="3162090" y="3105136"/>
                  <a:ext cx="176391" cy="28876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线连接符 540">
                  <a:extLst>
                    <a:ext uri="{FF2B5EF4-FFF2-40B4-BE49-F238E27FC236}">
                      <a16:creationId xmlns:a16="http://schemas.microsoft.com/office/drawing/2014/main" id="{E927668C-126E-1D40-AFFA-EEB461CA81C2}"/>
                    </a:ext>
                  </a:extLst>
                </p:cNvPr>
                <p:cNvCxnSpPr>
                  <a:cxnSpLocks/>
                  <a:stCxn id="435" idx="0"/>
                  <a:endCxn id="438" idx="1"/>
                </p:cNvCxnSpPr>
                <p:nvPr/>
              </p:nvCxnSpPr>
              <p:spPr>
                <a:xfrm flipV="1">
                  <a:off x="3338481" y="3137146"/>
                  <a:ext cx="209741" cy="25675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线连接符 541">
                  <a:extLst>
                    <a:ext uri="{FF2B5EF4-FFF2-40B4-BE49-F238E27FC236}">
                      <a16:creationId xmlns:a16="http://schemas.microsoft.com/office/drawing/2014/main" id="{B40F299E-4D89-384D-81B7-5DD8D11C01B3}"/>
                    </a:ext>
                  </a:extLst>
                </p:cNvPr>
                <p:cNvCxnSpPr>
                  <a:cxnSpLocks/>
                  <a:stCxn id="429" idx="0"/>
                  <a:endCxn id="421" idx="2"/>
                </p:cNvCxnSpPr>
                <p:nvPr/>
              </p:nvCxnSpPr>
              <p:spPr>
                <a:xfrm flipH="1" flipV="1">
                  <a:off x="2654187" y="3028970"/>
                  <a:ext cx="192047" cy="3320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线连接符 542">
                  <a:extLst>
                    <a:ext uri="{FF2B5EF4-FFF2-40B4-BE49-F238E27FC236}">
                      <a16:creationId xmlns:a16="http://schemas.microsoft.com/office/drawing/2014/main" id="{4477514B-67E2-3842-9009-B181E664F0E6}"/>
                    </a:ext>
                  </a:extLst>
                </p:cNvPr>
                <p:cNvCxnSpPr>
                  <a:cxnSpLocks/>
                  <a:stCxn id="420" idx="0"/>
                  <a:endCxn id="421" idx="2"/>
                </p:cNvCxnSpPr>
                <p:nvPr/>
              </p:nvCxnSpPr>
              <p:spPr>
                <a:xfrm flipV="1">
                  <a:off x="2332064" y="3028970"/>
                  <a:ext cx="322123" cy="3606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线连接符 543">
                  <a:extLst>
                    <a:ext uri="{FF2B5EF4-FFF2-40B4-BE49-F238E27FC236}">
                      <a16:creationId xmlns:a16="http://schemas.microsoft.com/office/drawing/2014/main" id="{2381AAD3-5774-9148-B28D-53F03B120BD3}"/>
                    </a:ext>
                  </a:extLst>
                </p:cNvPr>
                <p:cNvCxnSpPr>
                  <a:cxnSpLocks/>
                  <a:stCxn id="420" idx="3"/>
                  <a:endCxn id="429" idx="1"/>
                </p:cNvCxnSpPr>
                <p:nvPr/>
              </p:nvCxnSpPr>
              <p:spPr>
                <a:xfrm flipV="1">
                  <a:off x="2440064" y="3433005"/>
                  <a:ext cx="298170" cy="2866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线连接符 544">
                  <a:extLst>
                    <a:ext uri="{FF2B5EF4-FFF2-40B4-BE49-F238E27FC236}">
                      <a16:creationId xmlns:a16="http://schemas.microsoft.com/office/drawing/2014/main" id="{5488956A-73D7-B948-B17B-D40549A03ECE}"/>
                    </a:ext>
                  </a:extLst>
                </p:cNvPr>
                <p:cNvCxnSpPr>
                  <a:cxnSpLocks/>
                  <a:stCxn id="429" idx="0"/>
                  <a:endCxn id="424" idx="2"/>
                </p:cNvCxnSpPr>
                <p:nvPr/>
              </p:nvCxnSpPr>
              <p:spPr>
                <a:xfrm flipV="1">
                  <a:off x="2846234" y="3105136"/>
                  <a:ext cx="315856" cy="255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线连接符 545">
                  <a:extLst>
                    <a:ext uri="{FF2B5EF4-FFF2-40B4-BE49-F238E27FC236}">
                      <a16:creationId xmlns:a16="http://schemas.microsoft.com/office/drawing/2014/main" id="{98F8EF03-2C73-BE4F-BAB6-B17A29423150}"/>
                    </a:ext>
                  </a:extLst>
                </p:cNvPr>
                <p:cNvCxnSpPr>
                  <a:cxnSpLocks/>
                  <a:stCxn id="429" idx="3"/>
                  <a:endCxn id="435" idx="1"/>
                </p:cNvCxnSpPr>
                <p:nvPr/>
              </p:nvCxnSpPr>
              <p:spPr>
                <a:xfrm>
                  <a:off x="2954234" y="3433005"/>
                  <a:ext cx="276247" cy="328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线连接符 546">
                  <a:extLst>
                    <a:ext uri="{FF2B5EF4-FFF2-40B4-BE49-F238E27FC236}">
                      <a16:creationId xmlns:a16="http://schemas.microsoft.com/office/drawing/2014/main" id="{63D11FFC-8BE6-024B-B4DF-6A2C90CD3949}"/>
                    </a:ext>
                  </a:extLst>
                </p:cNvPr>
                <p:cNvCxnSpPr>
                  <a:cxnSpLocks/>
                  <a:stCxn id="440" idx="1"/>
                  <a:endCxn id="435" idx="3"/>
                </p:cNvCxnSpPr>
                <p:nvPr/>
              </p:nvCxnSpPr>
              <p:spPr>
                <a:xfrm flipH="1" flipV="1">
                  <a:off x="3446481" y="3465903"/>
                  <a:ext cx="271471" cy="1409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线连接符 547">
                  <a:extLst>
                    <a:ext uri="{FF2B5EF4-FFF2-40B4-BE49-F238E27FC236}">
                      <a16:creationId xmlns:a16="http://schemas.microsoft.com/office/drawing/2014/main" id="{BE215C29-9C6C-C246-945A-7136A8E37B3A}"/>
                    </a:ext>
                  </a:extLst>
                </p:cNvPr>
                <p:cNvCxnSpPr>
                  <a:cxnSpLocks/>
                  <a:stCxn id="436" idx="0"/>
                  <a:endCxn id="435" idx="2"/>
                </p:cNvCxnSpPr>
                <p:nvPr/>
              </p:nvCxnSpPr>
              <p:spPr>
                <a:xfrm flipH="1" flipV="1">
                  <a:off x="3338481" y="3537909"/>
                  <a:ext cx="194204" cy="333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线连接符 548">
                  <a:extLst>
                    <a:ext uri="{FF2B5EF4-FFF2-40B4-BE49-F238E27FC236}">
                      <a16:creationId xmlns:a16="http://schemas.microsoft.com/office/drawing/2014/main" id="{2C8FA999-DB20-E142-9A5D-E8364C7E5624}"/>
                    </a:ext>
                  </a:extLst>
                </p:cNvPr>
                <p:cNvCxnSpPr>
                  <a:cxnSpLocks/>
                  <a:stCxn id="436" idx="0"/>
                  <a:endCxn id="440" idx="2"/>
                </p:cNvCxnSpPr>
                <p:nvPr/>
              </p:nvCxnSpPr>
              <p:spPr>
                <a:xfrm flipV="1">
                  <a:off x="3532685" y="3678866"/>
                  <a:ext cx="293267" cy="1927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线连接符 549">
                  <a:extLst>
                    <a:ext uri="{FF2B5EF4-FFF2-40B4-BE49-F238E27FC236}">
                      <a16:creationId xmlns:a16="http://schemas.microsoft.com/office/drawing/2014/main" id="{903EFE45-D5D0-FB4F-B6FE-C6D80D4D1C18}"/>
                    </a:ext>
                  </a:extLst>
                </p:cNvPr>
                <p:cNvCxnSpPr>
                  <a:cxnSpLocks/>
                  <a:stCxn id="429" idx="2"/>
                  <a:endCxn id="432" idx="0"/>
                </p:cNvCxnSpPr>
                <p:nvPr/>
              </p:nvCxnSpPr>
              <p:spPr>
                <a:xfrm>
                  <a:off x="2846234" y="3505011"/>
                  <a:ext cx="189545" cy="3014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线连接符 550">
                  <a:extLst>
                    <a:ext uri="{FF2B5EF4-FFF2-40B4-BE49-F238E27FC236}">
                      <a16:creationId xmlns:a16="http://schemas.microsoft.com/office/drawing/2014/main" id="{E73F368A-FDE8-954C-BEA3-B85B13E9E4C2}"/>
                    </a:ext>
                  </a:extLst>
                </p:cNvPr>
                <p:cNvCxnSpPr>
                  <a:cxnSpLocks/>
                  <a:stCxn id="435" idx="2"/>
                  <a:endCxn id="432" idx="0"/>
                </p:cNvCxnSpPr>
                <p:nvPr/>
              </p:nvCxnSpPr>
              <p:spPr>
                <a:xfrm flipH="1">
                  <a:off x="3035779" y="3537909"/>
                  <a:ext cx="302702" cy="2685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线连接符 551">
                  <a:extLst>
                    <a:ext uri="{FF2B5EF4-FFF2-40B4-BE49-F238E27FC236}">
                      <a16:creationId xmlns:a16="http://schemas.microsoft.com/office/drawing/2014/main" id="{31B541A6-0416-124D-874D-BE306AB2AB19}"/>
                    </a:ext>
                  </a:extLst>
                </p:cNvPr>
                <p:cNvCxnSpPr>
                  <a:cxnSpLocks/>
                  <a:stCxn id="420" idx="2"/>
                  <a:endCxn id="430" idx="0"/>
                </p:cNvCxnSpPr>
                <p:nvPr/>
              </p:nvCxnSpPr>
              <p:spPr>
                <a:xfrm>
                  <a:off x="2332064" y="3533679"/>
                  <a:ext cx="270521" cy="211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线连接符 552">
                  <a:extLst>
                    <a:ext uri="{FF2B5EF4-FFF2-40B4-BE49-F238E27FC236}">
                      <a16:creationId xmlns:a16="http://schemas.microsoft.com/office/drawing/2014/main" id="{C379EC9F-BDF3-A343-A9A5-0D905CC2A40C}"/>
                    </a:ext>
                  </a:extLst>
                </p:cNvPr>
                <p:cNvCxnSpPr>
                  <a:cxnSpLocks/>
                  <a:stCxn id="420" idx="2"/>
                  <a:endCxn id="425" idx="0"/>
                </p:cNvCxnSpPr>
                <p:nvPr/>
              </p:nvCxnSpPr>
              <p:spPr>
                <a:xfrm flipH="1">
                  <a:off x="2249737" y="3533679"/>
                  <a:ext cx="82327" cy="4554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线连接符 553">
                  <a:extLst>
                    <a:ext uri="{FF2B5EF4-FFF2-40B4-BE49-F238E27FC236}">
                      <a16:creationId xmlns:a16="http://schemas.microsoft.com/office/drawing/2014/main" id="{A8C9A099-2DB4-5B48-92B1-EC61ADF58494}"/>
                    </a:ext>
                  </a:extLst>
                </p:cNvPr>
                <p:cNvCxnSpPr>
                  <a:cxnSpLocks/>
                  <a:stCxn id="419" idx="2"/>
                  <a:endCxn id="425" idx="1"/>
                </p:cNvCxnSpPr>
                <p:nvPr/>
              </p:nvCxnSpPr>
              <p:spPr>
                <a:xfrm>
                  <a:off x="1891473" y="3792790"/>
                  <a:ext cx="250264" cy="2683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线连接符 554">
                  <a:extLst>
                    <a:ext uri="{FF2B5EF4-FFF2-40B4-BE49-F238E27FC236}">
                      <a16:creationId xmlns:a16="http://schemas.microsoft.com/office/drawing/2014/main" id="{02295BB2-5EDD-D544-8B92-53991838337E}"/>
                    </a:ext>
                  </a:extLst>
                </p:cNvPr>
                <p:cNvCxnSpPr>
                  <a:cxnSpLocks/>
                  <a:stCxn id="403" idx="3"/>
                  <a:endCxn id="425" idx="1"/>
                </p:cNvCxnSpPr>
                <p:nvPr/>
              </p:nvCxnSpPr>
              <p:spPr>
                <a:xfrm flipV="1">
                  <a:off x="1762907" y="4061162"/>
                  <a:ext cx="378830" cy="7602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线连接符 555">
                  <a:extLst>
                    <a:ext uri="{FF2B5EF4-FFF2-40B4-BE49-F238E27FC236}">
                      <a16:creationId xmlns:a16="http://schemas.microsoft.com/office/drawing/2014/main" id="{5D0E2541-69AC-544A-A8A2-8BA899273D2C}"/>
                    </a:ext>
                  </a:extLst>
                </p:cNvPr>
                <p:cNvCxnSpPr>
                  <a:cxnSpLocks/>
                  <a:stCxn id="430" idx="1"/>
                  <a:endCxn id="425" idx="0"/>
                </p:cNvCxnSpPr>
                <p:nvPr/>
              </p:nvCxnSpPr>
              <p:spPr>
                <a:xfrm flipH="1">
                  <a:off x="2249737" y="3817441"/>
                  <a:ext cx="244848" cy="1717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线连接符 556">
                  <a:extLst>
                    <a:ext uri="{FF2B5EF4-FFF2-40B4-BE49-F238E27FC236}">
                      <a16:creationId xmlns:a16="http://schemas.microsoft.com/office/drawing/2014/main" id="{0E862E54-D595-DE42-BDDE-6531F77FE728}"/>
                    </a:ext>
                  </a:extLst>
                </p:cNvPr>
                <p:cNvCxnSpPr>
                  <a:cxnSpLocks/>
                  <a:stCxn id="429" idx="2"/>
                  <a:endCxn id="430" idx="0"/>
                </p:cNvCxnSpPr>
                <p:nvPr/>
              </p:nvCxnSpPr>
              <p:spPr>
                <a:xfrm flipH="1">
                  <a:off x="2602585" y="3505011"/>
                  <a:ext cx="243649" cy="2404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线连接符 557">
                  <a:extLst>
                    <a:ext uri="{FF2B5EF4-FFF2-40B4-BE49-F238E27FC236}">
                      <a16:creationId xmlns:a16="http://schemas.microsoft.com/office/drawing/2014/main" id="{CB49595C-7465-4E42-86AB-8C0C4D0BEF20}"/>
                    </a:ext>
                  </a:extLst>
                </p:cNvPr>
                <p:cNvCxnSpPr>
                  <a:cxnSpLocks/>
                  <a:stCxn id="432" idx="1"/>
                  <a:endCxn id="430" idx="3"/>
                </p:cNvCxnSpPr>
                <p:nvPr/>
              </p:nvCxnSpPr>
              <p:spPr>
                <a:xfrm flipH="1" flipV="1">
                  <a:off x="2710585" y="3817441"/>
                  <a:ext cx="217194" cy="609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线连接符 558">
                  <a:extLst>
                    <a:ext uri="{FF2B5EF4-FFF2-40B4-BE49-F238E27FC236}">
                      <a16:creationId xmlns:a16="http://schemas.microsoft.com/office/drawing/2014/main" id="{50BB64C3-7898-494B-A131-CFB6236A4B84}"/>
                    </a:ext>
                  </a:extLst>
                </p:cNvPr>
                <p:cNvCxnSpPr>
                  <a:cxnSpLocks/>
                  <a:stCxn id="432" idx="3"/>
                  <a:endCxn id="436" idx="1"/>
                </p:cNvCxnSpPr>
                <p:nvPr/>
              </p:nvCxnSpPr>
              <p:spPr>
                <a:xfrm>
                  <a:off x="3143779" y="3878434"/>
                  <a:ext cx="266694" cy="3697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线连接符 559">
                  <a:extLst>
                    <a:ext uri="{FF2B5EF4-FFF2-40B4-BE49-F238E27FC236}">
                      <a16:creationId xmlns:a16="http://schemas.microsoft.com/office/drawing/2014/main" id="{495716F1-58DB-DA49-806E-3995294C6BE7}"/>
                    </a:ext>
                  </a:extLst>
                </p:cNvPr>
                <p:cNvCxnSpPr>
                  <a:cxnSpLocks/>
                  <a:stCxn id="432" idx="2"/>
                  <a:endCxn id="434" idx="0"/>
                </p:cNvCxnSpPr>
                <p:nvPr/>
              </p:nvCxnSpPr>
              <p:spPr>
                <a:xfrm>
                  <a:off x="3035779" y="3950440"/>
                  <a:ext cx="218108" cy="3881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线连接符 560">
                  <a:extLst>
                    <a:ext uri="{FF2B5EF4-FFF2-40B4-BE49-F238E27FC236}">
                      <a16:creationId xmlns:a16="http://schemas.microsoft.com/office/drawing/2014/main" id="{F5083C84-DE48-344F-BB09-EA8F1BDFDFDA}"/>
                    </a:ext>
                  </a:extLst>
                </p:cNvPr>
                <p:cNvCxnSpPr>
                  <a:cxnSpLocks/>
                  <a:stCxn id="436" idx="2"/>
                  <a:endCxn id="434" idx="0"/>
                </p:cNvCxnSpPr>
                <p:nvPr/>
              </p:nvCxnSpPr>
              <p:spPr>
                <a:xfrm flipH="1">
                  <a:off x="3253887" y="4011399"/>
                  <a:ext cx="243958" cy="3272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线连接符 561">
                  <a:extLst>
                    <a:ext uri="{FF2B5EF4-FFF2-40B4-BE49-F238E27FC236}">
                      <a16:creationId xmlns:a16="http://schemas.microsoft.com/office/drawing/2014/main" id="{116FB05D-EDC2-E448-906F-1A110409B97C}"/>
                    </a:ext>
                  </a:extLst>
                </p:cNvPr>
                <p:cNvCxnSpPr>
                  <a:cxnSpLocks/>
                  <a:stCxn id="411" idx="0"/>
                  <a:endCxn id="428" idx="2"/>
                </p:cNvCxnSpPr>
                <p:nvPr/>
              </p:nvCxnSpPr>
              <p:spPr>
                <a:xfrm flipH="1" flipV="1">
                  <a:off x="3285176" y="4977497"/>
                  <a:ext cx="260939" cy="2625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线连接符 562">
                  <a:extLst>
                    <a:ext uri="{FF2B5EF4-FFF2-40B4-BE49-F238E27FC236}">
                      <a16:creationId xmlns:a16="http://schemas.microsoft.com/office/drawing/2014/main" id="{17704459-DD81-2548-B652-A1246A060AF9}"/>
                    </a:ext>
                  </a:extLst>
                </p:cNvPr>
                <p:cNvCxnSpPr>
                  <a:cxnSpLocks/>
                  <a:stCxn id="428" idx="0"/>
                  <a:endCxn id="434" idx="2"/>
                </p:cNvCxnSpPr>
                <p:nvPr/>
              </p:nvCxnSpPr>
              <p:spPr>
                <a:xfrm flipH="1" flipV="1">
                  <a:off x="3253887" y="4482622"/>
                  <a:ext cx="31289" cy="350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线连接符 563">
                  <a:extLst>
                    <a:ext uri="{FF2B5EF4-FFF2-40B4-BE49-F238E27FC236}">
                      <a16:creationId xmlns:a16="http://schemas.microsoft.com/office/drawing/2014/main" id="{05EF6510-60DD-EA49-8C18-B0AEDAE36C4C}"/>
                    </a:ext>
                  </a:extLst>
                </p:cNvPr>
                <p:cNvCxnSpPr>
                  <a:cxnSpLocks/>
                  <a:stCxn id="431" idx="0"/>
                  <a:endCxn id="430" idx="2"/>
                </p:cNvCxnSpPr>
                <p:nvPr/>
              </p:nvCxnSpPr>
              <p:spPr>
                <a:xfrm flipH="1" flipV="1">
                  <a:off x="2602585" y="3889447"/>
                  <a:ext cx="125735" cy="3058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线连接符 564">
                  <a:extLst>
                    <a:ext uri="{FF2B5EF4-FFF2-40B4-BE49-F238E27FC236}">
                      <a16:creationId xmlns:a16="http://schemas.microsoft.com/office/drawing/2014/main" id="{89C0B044-693D-7C41-9C56-0DE5C1010EF8}"/>
                    </a:ext>
                  </a:extLst>
                </p:cNvPr>
                <p:cNvCxnSpPr>
                  <a:cxnSpLocks/>
                  <a:stCxn id="431" idx="0"/>
                  <a:endCxn id="432" idx="2"/>
                </p:cNvCxnSpPr>
                <p:nvPr/>
              </p:nvCxnSpPr>
              <p:spPr>
                <a:xfrm flipV="1">
                  <a:off x="2728320" y="3950440"/>
                  <a:ext cx="307459" cy="2448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线连接符 565">
                  <a:extLst>
                    <a:ext uri="{FF2B5EF4-FFF2-40B4-BE49-F238E27FC236}">
                      <a16:creationId xmlns:a16="http://schemas.microsoft.com/office/drawing/2014/main" id="{820DDD21-C9D0-404A-9AF0-9D705737CF76}"/>
                    </a:ext>
                  </a:extLst>
                </p:cNvPr>
                <p:cNvCxnSpPr>
                  <a:cxnSpLocks/>
                  <a:stCxn id="431" idx="3"/>
                  <a:endCxn id="434" idx="1"/>
                </p:cNvCxnSpPr>
                <p:nvPr/>
              </p:nvCxnSpPr>
              <p:spPr>
                <a:xfrm>
                  <a:off x="2836320" y="4267255"/>
                  <a:ext cx="309567" cy="143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线连接符 566">
                  <a:extLst>
                    <a:ext uri="{FF2B5EF4-FFF2-40B4-BE49-F238E27FC236}">
                      <a16:creationId xmlns:a16="http://schemas.microsoft.com/office/drawing/2014/main" id="{AD14D08E-6BCD-1446-9C4E-227677FB3F18}"/>
                    </a:ext>
                  </a:extLst>
                </p:cNvPr>
                <p:cNvCxnSpPr>
                  <a:cxnSpLocks/>
                  <a:stCxn id="431" idx="2"/>
                  <a:endCxn id="427" idx="0"/>
                </p:cNvCxnSpPr>
                <p:nvPr/>
              </p:nvCxnSpPr>
              <p:spPr>
                <a:xfrm>
                  <a:off x="2728320" y="4339261"/>
                  <a:ext cx="167216" cy="3207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线连接符 567">
                  <a:extLst>
                    <a:ext uri="{FF2B5EF4-FFF2-40B4-BE49-F238E27FC236}">
                      <a16:creationId xmlns:a16="http://schemas.microsoft.com/office/drawing/2014/main" id="{2B6F9AE0-4760-FD4A-A753-7C901219B8F1}"/>
                    </a:ext>
                  </a:extLst>
                </p:cNvPr>
                <p:cNvCxnSpPr>
                  <a:cxnSpLocks/>
                  <a:stCxn id="434" idx="1"/>
                  <a:endCxn id="427" idx="0"/>
                </p:cNvCxnSpPr>
                <p:nvPr/>
              </p:nvCxnSpPr>
              <p:spPr>
                <a:xfrm flipH="1">
                  <a:off x="2895536" y="4410616"/>
                  <a:ext cx="250351" cy="2493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线连接符 568">
                  <a:extLst>
                    <a:ext uri="{FF2B5EF4-FFF2-40B4-BE49-F238E27FC236}">
                      <a16:creationId xmlns:a16="http://schemas.microsoft.com/office/drawing/2014/main" id="{E8133B09-8C11-4846-BA66-D884DFBADC10}"/>
                    </a:ext>
                  </a:extLst>
                </p:cNvPr>
                <p:cNvCxnSpPr>
                  <a:cxnSpLocks/>
                  <a:stCxn id="428" idx="1"/>
                  <a:endCxn id="427" idx="3"/>
                </p:cNvCxnSpPr>
                <p:nvPr/>
              </p:nvCxnSpPr>
              <p:spPr>
                <a:xfrm flipH="1" flipV="1">
                  <a:off x="3003536" y="4732010"/>
                  <a:ext cx="173640" cy="1734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线连接符 569">
                  <a:extLst>
                    <a:ext uri="{FF2B5EF4-FFF2-40B4-BE49-F238E27FC236}">
                      <a16:creationId xmlns:a16="http://schemas.microsoft.com/office/drawing/2014/main" id="{CED297C0-2FC2-3D44-B5E0-46551399D274}"/>
                    </a:ext>
                  </a:extLst>
                </p:cNvPr>
                <p:cNvCxnSpPr>
                  <a:cxnSpLocks/>
                  <a:stCxn id="412" idx="0"/>
                  <a:endCxn id="427" idx="2"/>
                </p:cNvCxnSpPr>
                <p:nvPr/>
              </p:nvCxnSpPr>
              <p:spPr>
                <a:xfrm flipH="1" flipV="1">
                  <a:off x="2895536" y="4804016"/>
                  <a:ext cx="151834" cy="43045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线连接符 570">
                  <a:extLst>
                    <a:ext uri="{FF2B5EF4-FFF2-40B4-BE49-F238E27FC236}">
                      <a16:creationId xmlns:a16="http://schemas.microsoft.com/office/drawing/2014/main" id="{FF7B8EDB-A152-C544-90C1-E643414A071B}"/>
                    </a:ext>
                  </a:extLst>
                </p:cNvPr>
                <p:cNvCxnSpPr>
                  <a:cxnSpLocks/>
                  <a:stCxn id="412" idx="0"/>
                  <a:endCxn id="428" idx="2"/>
                </p:cNvCxnSpPr>
                <p:nvPr/>
              </p:nvCxnSpPr>
              <p:spPr>
                <a:xfrm flipV="1">
                  <a:off x="3047370" y="4977497"/>
                  <a:ext cx="237806" cy="2569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线连接符 571">
                  <a:extLst>
                    <a:ext uri="{FF2B5EF4-FFF2-40B4-BE49-F238E27FC236}">
                      <a16:creationId xmlns:a16="http://schemas.microsoft.com/office/drawing/2014/main" id="{D684AC8D-AF3F-FB42-8D92-F90DEF202CF1}"/>
                    </a:ext>
                  </a:extLst>
                </p:cNvPr>
                <p:cNvCxnSpPr>
                  <a:cxnSpLocks/>
                  <a:stCxn id="426" idx="0"/>
                  <a:endCxn id="425" idx="2"/>
                </p:cNvCxnSpPr>
                <p:nvPr/>
              </p:nvCxnSpPr>
              <p:spPr>
                <a:xfrm flipH="1" flipV="1">
                  <a:off x="2249737" y="4133168"/>
                  <a:ext cx="156339" cy="40409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线连接符 572">
                  <a:extLst>
                    <a:ext uri="{FF2B5EF4-FFF2-40B4-BE49-F238E27FC236}">
                      <a16:creationId xmlns:a16="http://schemas.microsoft.com/office/drawing/2014/main" id="{3F9B8EFE-0853-E54E-BE3E-BEE5BA54B1FC}"/>
                    </a:ext>
                  </a:extLst>
                </p:cNvPr>
                <p:cNvCxnSpPr>
                  <a:cxnSpLocks/>
                  <a:stCxn id="405" idx="0"/>
                  <a:endCxn id="425" idx="2"/>
                </p:cNvCxnSpPr>
                <p:nvPr/>
              </p:nvCxnSpPr>
              <p:spPr>
                <a:xfrm flipV="1">
                  <a:off x="2020772" y="4133168"/>
                  <a:ext cx="228965" cy="3043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线连接符 573">
                  <a:extLst>
                    <a:ext uri="{FF2B5EF4-FFF2-40B4-BE49-F238E27FC236}">
                      <a16:creationId xmlns:a16="http://schemas.microsoft.com/office/drawing/2014/main" id="{BADFAD5A-FE74-8C42-864D-4B86D7341D98}"/>
                    </a:ext>
                  </a:extLst>
                </p:cNvPr>
                <p:cNvCxnSpPr>
                  <a:cxnSpLocks/>
                  <a:stCxn id="425" idx="3"/>
                  <a:endCxn id="431" idx="1"/>
                </p:cNvCxnSpPr>
                <p:nvPr/>
              </p:nvCxnSpPr>
              <p:spPr>
                <a:xfrm>
                  <a:off x="2357737" y="4061162"/>
                  <a:ext cx="262583" cy="2060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线连接符 574">
                  <a:extLst>
                    <a:ext uri="{FF2B5EF4-FFF2-40B4-BE49-F238E27FC236}">
                      <a16:creationId xmlns:a16="http://schemas.microsoft.com/office/drawing/2014/main" id="{C019F7C7-1DC2-394A-84AE-07D2D35578AE}"/>
                    </a:ext>
                  </a:extLst>
                </p:cNvPr>
                <p:cNvCxnSpPr>
                  <a:cxnSpLocks/>
                  <a:stCxn id="405" idx="3"/>
                  <a:endCxn id="426" idx="1"/>
                </p:cNvCxnSpPr>
                <p:nvPr/>
              </p:nvCxnSpPr>
              <p:spPr>
                <a:xfrm>
                  <a:off x="2088222" y="4548434"/>
                  <a:ext cx="209854" cy="608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线连接符 575">
                  <a:extLst>
                    <a:ext uri="{FF2B5EF4-FFF2-40B4-BE49-F238E27FC236}">
                      <a16:creationId xmlns:a16="http://schemas.microsoft.com/office/drawing/2014/main" id="{22A2B471-9CB3-0840-A516-E1E65326192E}"/>
                    </a:ext>
                  </a:extLst>
                </p:cNvPr>
                <p:cNvCxnSpPr>
                  <a:cxnSpLocks/>
                  <a:stCxn id="404" idx="0"/>
                  <a:endCxn id="426" idx="1"/>
                </p:cNvCxnSpPr>
                <p:nvPr/>
              </p:nvCxnSpPr>
              <p:spPr>
                <a:xfrm flipV="1">
                  <a:off x="2046790" y="4609265"/>
                  <a:ext cx="251286" cy="27771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线连接符 576">
                  <a:extLst>
                    <a:ext uri="{FF2B5EF4-FFF2-40B4-BE49-F238E27FC236}">
                      <a16:creationId xmlns:a16="http://schemas.microsoft.com/office/drawing/2014/main" id="{72C00904-8061-0C41-8274-E96EF7219130}"/>
                    </a:ext>
                  </a:extLst>
                </p:cNvPr>
                <p:cNvCxnSpPr>
                  <a:cxnSpLocks/>
                  <a:stCxn id="426" idx="3"/>
                  <a:endCxn id="427" idx="1"/>
                </p:cNvCxnSpPr>
                <p:nvPr/>
              </p:nvCxnSpPr>
              <p:spPr>
                <a:xfrm>
                  <a:off x="2514076" y="4609265"/>
                  <a:ext cx="273460" cy="12274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线连接符 577">
                  <a:extLst>
                    <a:ext uri="{FF2B5EF4-FFF2-40B4-BE49-F238E27FC236}">
                      <a16:creationId xmlns:a16="http://schemas.microsoft.com/office/drawing/2014/main" id="{53E64445-622D-5A42-91EA-91B57657C593}"/>
                    </a:ext>
                  </a:extLst>
                </p:cNvPr>
                <p:cNvCxnSpPr>
                  <a:cxnSpLocks/>
                  <a:stCxn id="431" idx="2"/>
                  <a:endCxn id="426" idx="0"/>
                </p:cNvCxnSpPr>
                <p:nvPr/>
              </p:nvCxnSpPr>
              <p:spPr>
                <a:xfrm flipH="1">
                  <a:off x="2406076" y="4339261"/>
                  <a:ext cx="322244" cy="1979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线连接符 578">
                  <a:extLst>
                    <a:ext uri="{FF2B5EF4-FFF2-40B4-BE49-F238E27FC236}">
                      <a16:creationId xmlns:a16="http://schemas.microsoft.com/office/drawing/2014/main" id="{360F4130-62BD-E64B-980D-2AFB5C030A88}"/>
                    </a:ext>
                  </a:extLst>
                </p:cNvPr>
                <p:cNvCxnSpPr>
                  <a:cxnSpLocks/>
                  <a:stCxn id="426" idx="2"/>
                  <a:endCxn id="410" idx="0"/>
                </p:cNvCxnSpPr>
                <p:nvPr/>
              </p:nvCxnSpPr>
              <p:spPr>
                <a:xfrm>
                  <a:off x="2406076" y="4681271"/>
                  <a:ext cx="150567" cy="292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线连接符 579">
                  <a:extLst>
                    <a:ext uri="{FF2B5EF4-FFF2-40B4-BE49-F238E27FC236}">
                      <a16:creationId xmlns:a16="http://schemas.microsoft.com/office/drawing/2014/main" id="{27BB9964-5245-A44D-B5A0-21A4CD768CC1}"/>
                    </a:ext>
                  </a:extLst>
                </p:cNvPr>
                <p:cNvCxnSpPr>
                  <a:cxnSpLocks/>
                  <a:stCxn id="427" idx="1"/>
                  <a:endCxn id="410" idx="0"/>
                </p:cNvCxnSpPr>
                <p:nvPr/>
              </p:nvCxnSpPr>
              <p:spPr>
                <a:xfrm flipH="1">
                  <a:off x="2556643" y="4732010"/>
                  <a:ext cx="230893" cy="2416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线连接符 580">
                  <a:extLst>
                    <a:ext uri="{FF2B5EF4-FFF2-40B4-BE49-F238E27FC236}">
                      <a16:creationId xmlns:a16="http://schemas.microsoft.com/office/drawing/2014/main" id="{A644F1E9-9DD9-7240-AC42-AD7DFF3DF403}"/>
                    </a:ext>
                  </a:extLst>
                </p:cNvPr>
                <p:cNvCxnSpPr>
                  <a:cxnSpLocks/>
                  <a:stCxn id="408" idx="0"/>
                  <a:endCxn id="407" idx="1"/>
                </p:cNvCxnSpPr>
                <p:nvPr/>
              </p:nvCxnSpPr>
              <p:spPr>
                <a:xfrm flipV="1">
                  <a:off x="2249737" y="1676918"/>
                  <a:ext cx="238912" cy="2725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0BAA4-00A3-8D49-88A9-3B2C60EF88BF}"/>
              </a:ext>
            </a:extLst>
          </p:cNvPr>
          <p:cNvGrpSpPr/>
          <p:nvPr/>
        </p:nvGrpSpPr>
        <p:grpSpPr>
          <a:xfrm>
            <a:off x="375125" y="3144800"/>
            <a:ext cx="5039603" cy="3082710"/>
            <a:chOff x="3470300" y="0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48159" y="32634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50856" y="6595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34290" y="1081921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08082" y="9571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13041" y="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30307" y="27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16791" y="21020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261334" y="4965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04670" y="8681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48160" y="73976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00545" y="5905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22627" y="43191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667833" y="5336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33390" y="6521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43899" y="6321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30783" y="99488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096830" y="138221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29893" y="1873159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098159" y="113971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13950" y="165953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587598" y="9927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284788" y="75632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4960788" y="105484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882369" y="9894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59954" y="103195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56892" y="136231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09980" y="17068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668360" y="10032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46818" y="129034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681047" y="176173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786777" y="225139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168746" y="14489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40684" y="12376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27694" y="1437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874696" y="13393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14559" y="143587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34725" y="17428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677502" y="17207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00063" y="169566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57076" y="18140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11285" y="215078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25094" y="22279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396280" y="186029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22333" y="271852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375601" y="20524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07058" y="248131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00095" y="1998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13105" y="2085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37008" y="236966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11633" y="208078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691674" y="25949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56962" y="24638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16465" y="282253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16478" y="29386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29041" y="7200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24927" y="322673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43947" y="12229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53265" y="63656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895402" y="100956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57204" y="154868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18796" y="72007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30627" y="14401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45109" y="445699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53229" y="201094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11727" y="796601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38333" y="236202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08545" y="236202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21041" y="14401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775833" y="17027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23336" y="17027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41390" y="348979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797817" y="348979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59899" y="62456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37196" y="6482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45195" y="99530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54818" y="99530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862818" y="136235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780417" y="1489120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897047" y="1833745"/>
              <a:ext cx="474099" cy="13838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894777" y="1972131"/>
              <a:ext cx="476369" cy="27925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02191" y="78911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02191" y="78911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487725" y="463074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56160" y="463074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597455" y="1200202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597455" y="1200202"/>
              <a:ext cx="224495" cy="45933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564160" y="66254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16545" y="50392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38627" y="50392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883833" y="60562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49390" y="70414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51899" y="77614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21950" y="128373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46783" y="106689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54615" y="1483855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789047" y="1905751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06159" y="88377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695598" y="73454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56160" y="88377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08545" y="734547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08545" y="734547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16550" y="572667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392788" y="605625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567954" y="67763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775833" y="67763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16174" y="72412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35694" y="112865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28908" y="1581113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479652" y="1999959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25160" y="2510891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675954" y="1022723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392788" y="900337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176788" y="110396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068788" y="82833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03598" y="106472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14159" y="106472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14159" y="121172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06159" y="1283732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29950" y="1731539"/>
              <a:ext cx="380030" cy="473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695598" y="113673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764892" y="1198855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49390" y="724128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776360" y="776148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884360" y="106689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884360" y="1075275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6982696" y="1138902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38783" y="1138902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30559" y="1362350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41390" y="79613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091196" y="110013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43694" y="130968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08063" y="138169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48684" y="1381690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56684" y="1309684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785502" y="1483335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6982696" y="1483335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090696" y="1411329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30559" y="1507885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42725" y="1579891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50725" y="1814839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42725" y="1886845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483601" y="1833745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591601" y="2124411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52144" y="219641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52144" y="2323397"/>
              <a:ext cx="334633" cy="16819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43694" y="150910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35694" y="158111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05767" y="1969234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664856" y="2139702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5987042" y="2139702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29148" y="176766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08063" y="183967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16063" y="1767666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893502" y="1792711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785502" y="1864717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31126" y="1792711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28054" y="215278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19633" y="1886845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27633" y="212441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19633" y="222479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799674" y="2224795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11084" y="2229147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178701" y="2229147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270978" y="2556500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07674" y="2497693"/>
              <a:ext cx="414810" cy="16922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48824" y="2471443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24465" y="2606576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11376" y="210241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51223" y="2606576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51452" y="2666918"/>
              <a:ext cx="340222" cy="2770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32465" y="2894546"/>
              <a:ext cx="291877" cy="7569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567954" y="1175972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068788" y="1198855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276746" y="110396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384746" y="150910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276746" y="1592918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872892" y="143431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764892" y="150632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4965076" y="159291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25980" y="1778857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17980" y="1850863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42728" y="1886028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073076" y="1886028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4965076" y="1958034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46833" y="1999959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39110" y="2320519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19355" y="2370595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30333" y="2510891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21401" y="2257949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38333" y="2790530"/>
              <a:ext cx="278132" cy="1040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48684" y="1075275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17980" y="1434318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EBE17C-98D5-594B-AAE1-73A68D3FE317}"/>
              </a:ext>
            </a:extLst>
          </p:cNvPr>
          <p:cNvGrpSpPr/>
          <p:nvPr/>
        </p:nvGrpSpPr>
        <p:grpSpPr>
          <a:xfrm>
            <a:off x="8348728" y="2154205"/>
            <a:ext cx="3861184" cy="4366995"/>
            <a:chOff x="7807848" y="1540213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11116115" y="1576223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11349178" y="2067167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11489022" y="273157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11469506" y="3314623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11330049" y="3929776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18180000">
              <a:off x="11098940" y="4424458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18780000">
              <a:off x="10726646" y="4913001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10241062" y="5304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9726622" y="556706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9123003" y="57340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7942190" y="56687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8535291" y="57631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10700332" y="19557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10806062" y="24453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10694402" y="37327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10820564" y="28463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10993930" y="331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10702941" y="43012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10275845" y="457624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9819090" y="476879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9527940" y="51525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9084254" y="50929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8647894" y="518797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8104647" y="518235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7975064" y="461141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8364704" y="478489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8746728" y="46779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9292428" y="45112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9834623" y="429848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10280618" y="406373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10394886" y="22464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10326343" y="26753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10265438" y="324568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10275845" y="36761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7807848" y="414665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8115307" y="37578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9432390" y="2279843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9930918" y="227479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8333415" y="429001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8827285" y="42743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8418009" y="33453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8594793" y="382093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9080342" y="39331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420000">
              <a:off x="9515523" y="40125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9822918" y="377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9682016" y="329870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9710959" y="27889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9076247" y="265789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8735750" y="30165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9235763" y="31327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8905480" y="348626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9368178" y="3600185"/>
              <a:ext cx="216000" cy="14401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11276489" y="1742691"/>
              <a:ext cx="140238" cy="29633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11497649" y="2239312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11596272" y="2910534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10908319" y="4587043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11265776" y="4104500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11471436" y="3492992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10436436" y="5063995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8155422" y="5765038"/>
              <a:ext cx="379869" cy="70164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9938438" y="5439588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8751291" y="5813618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9338740" y="5668845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10799702" y="1683128"/>
              <a:ext cx="361450" cy="272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10916332" y="2027754"/>
              <a:ext cx="474099" cy="13838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10914062" y="2166139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11022062" y="2517405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11032884" y="2813595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11101930" y="2813595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11209930" y="3374120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11101930" y="3456419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10910402" y="3804794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10810941" y="3979527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10918941" y="4373277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10781999" y="4445283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10383845" y="4720258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10306738" y="4720258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9927090" y="4912806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9743940" y="5224512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9635940" y="5296518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9225980" y="5296518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9192254" y="5236990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8778145" y="5328468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8190396" y="5322847"/>
              <a:ext cx="452895" cy="44034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8643291" y="5328468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8066388" y="5322847"/>
              <a:ext cx="124008" cy="34773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10808332" y="2099760"/>
              <a:ext cx="105730" cy="34563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10914062" y="2589411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10909927" y="2987954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10802402" y="3456419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10802402" y="3876800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10496618" y="4135737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10383845" y="4207743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10383845" y="4445283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8843750" y="3160560"/>
              <a:ext cx="169730" cy="32570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9013480" y="3630274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9188342" y="4077181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9400428" y="4655245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10481438" y="3317688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10373438" y="3389694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10373438" y="3389694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10502886" y="2027754"/>
              <a:ext cx="197446" cy="2186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10610886" y="2318419"/>
              <a:ext cx="303176" cy="1269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10471429" y="2390425"/>
              <a:ext cx="31457" cy="29517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10471429" y="2517405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10526917" y="2802949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10373438" y="2809046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10481438" y="2987954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9647339" y="2346798"/>
              <a:ext cx="283579" cy="2008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10146918" y="2318419"/>
              <a:ext cx="247968" cy="283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10038918" y="2418804"/>
              <a:ext cx="302851" cy="27289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9818959" y="2418804"/>
              <a:ext cx="219959" cy="3701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9530369" y="2423155"/>
              <a:ext cx="288590" cy="36576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9197986" y="2423155"/>
              <a:ext cx="332383" cy="2360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9290263" y="2750509"/>
              <a:ext cx="420696" cy="1104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9926959" y="2691701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9818959" y="2932933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9790016" y="2932933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9898016" y="3317688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9790016" y="3442716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9930918" y="3389694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10038918" y="3748156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10491845" y="3748156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10383845" y="3820162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10388618" y="3804794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9942623" y="4135737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9930918" y="3916419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10038918" y="3844413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8843750" y="2800585"/>
              <a:ext cx="326758" cy="21596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9170508" y="2800585"/>
              <a:ext cx="200229" cy="3373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9370737" y="2860927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9443899" y="3245169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9316789" y="3271475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8951750" y="3088554"/>
              <a:ext cx="291877" cy="7570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9013480" y="3271475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9121480" y="3558268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9491809" y="3370710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9584178" y="3672192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9476178" y="3744198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9188342" y="3672192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9296342" y="4005175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9400428" y="4156046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9730718" y="4097739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9632298" y="3844413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9508428" y="4370492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10050623" y="4370492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9927090" y="4442498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9508428" y="4583239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9635940" y="4912806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10035090" y="4648252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9192254" y="4655245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9300254" y="5164984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8858608" y="5164984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8315361" y="5287739"/>
              <a:ext cx="337819" cy="56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8526009" y="3088554"/>
              <a:ext cx="209741" cy="25675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8634009" y="3417311"/>
              <a:ext cx="271471" cy="14095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8526009" y="3489317"/>
              <a:ext cx="194204" cy="33375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8720213" y="3630274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8807585" y="3919068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8223307" y="3489317"/>
              <a:ext cx="302702" cy="26851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8331307" y="3829843"/>
              <a:ext cx="266694" cy="3696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8223307" y="3901849"/>
              <a:ext cx="218108" cy="38816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8441415" y="3962807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8685373" y="3962807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8935285" y="400517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9043285" y="4346356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8959520" y="4583239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8872148" y="4819869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8733643" y="4819869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8472704" y="4928905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8549415" y="434635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8441415" y="4434030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8837308" y="4418362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8441415" y="4434030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8580704" y="4776130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7915848" y="3901849"/>
              <a:ext cx="307459" cy="24480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8023848" y="4218663"/>
              <a:ext cx="309567" cy="14336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7915848" y="4290669"/>
              <a:ext cx="167216" cy="32074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8083064" y="4362024"/>
              <a:ext cx="250351" cy="24938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8191064" y="4683418"/>
              <a:ext cx="173640" cy="17348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8083064" y="4755424"/>
              <a:ext cx="151834" cy="430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8234898" y="4928905"/>
              <a:ext cx="237806" cy="25697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3AF-A2F0-FF42-8124-C51CFBFD861A}"/>
              </a:ext>
            </a:extLst>
          </p:cNvPr>
          <p:cNvSpPr txBox="1"/>
          <p:nvPr/>
        </p:nvSpPr>
        <p:spPr>
          <a:xfrm>
            <a:off x="1015664" y="215420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958" name="文本框 957">
            <a:extLst>
              <a:ext uri="{FF2B5EF4-FFF2-40B4-BE49-F238E27FC236}">
                <a16:creationId xmlns:a16="http://schemas.microsoft.com/office/drawing/2014/main" id="{D572E6FE-4234-5247-A5F3-0303CBC14D07}"/>
              </a:ext>
            </a:extLst>
          </p:cNvPr>
          <p:cNvSpPr txBox="1"/>
          <p:nvPr/>
        </p:nvSpPr>
        <p:spPr>
          <a:xfrm>
            <a:off x="7368213" y="136937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F4803F75-BA95-8542-8CB6-6C8DA7B34056}"/>
              </a:ext>
            </a:extLst>
          </p:cNvPr>
          <p:cNvSpPr txBox="1"/>
          <p:nvPr/>
        </p:nvSpPr>
        <p:spPr>
          <a:xfrm>
            <a:off x="10279320" y="163098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71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圆角矩形 469">
            <a:extLst>
              <a:ext uri="{FF2B5EF4-FFF2-40B4-BE49-F238E27FC236}">
                <a16:creationId xmlns:a16="http://schemas.microsoft.com/office/drawing/2014/main" id="{06851627-259B-FB4D-9DB2-EE6308344E0C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66" name="图片 465">
            <a:extLst>
              <a:ext uri="{FF2B5EF4-FFF2-40B4-BE49-F238E27FC236}">
                <a16:creationId xmlns:a16="http://schemas.microsoft.com/office/drawing/2014/main" id="{169F214C-86E1-D34E-B2DB-40626F7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7" name="图片 466">
            <a:extLst>
              <a:ext uri="{FF2B5EF4-FFF2-40B4-BE49-F238E27FC236}">
                <a16:creationId xmlns:a16="http://schemas.microsoft.com/office/drawing/2014/main" id="{C613F9A7-F4F1-5C46-8806-B1EC2E9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8" name="图片 467">
            <a:extLst>
              <a:ext uri="{FF2B5EF4-FFF2-40B4-BE49-F238E27FC236}">
                <a16:creationId xmlns:a16="http://schemas.microsoft.com/office/drawing/2014/main" id="{EA289728-6836-F74D-B93B-352296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9" name="图片 468">
            <a:extLst>
              <a:ext uri="{FF2B5EF4-FFF2-40B4-BE49-F238E27FC236}">
                <a16:creationId xmlns:a16="http://schemas.microsoft.com/office/drawing/2014/main" id="{41C50FB6-E498-314F-8844-387570E2B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779BC318-F59F-CF42-8A9E-4B0036F7F1BB}"/>
              </a:ext>
            </a:extLst>
          </p:cNvPr>
          <p:cNvSpPr/>
          <p:nvPr/>
        </p:nvSpPr>
        <p:spPr>
          <a:xfrm>
            <a:off x="6255527" y="104796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F5DD5DB-4A74-E241-BA54-FA9CF08173AA}"/>
              </a:ext>
            </a:extLst>
          </p:cNvPr>
          <p:cNvSpPr/>
          <p:nvPr/>
        </p:nvSpPr>
        <p:spPr>
          <a:xfrm>
            <a:off x="6255527" y="2659022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7FE9A6F9-F471-4342-8DE6-0714BBAC1908}"/>
              </a:ext>
            </a:extLst>
          </p:cNvPr>
          <p:cNvSpPr/>
          <p:nvPr/>
        </p:nvSpPr>
        <p:spPr>
          <a:xfrm>
            <a:off x="6255527" y="437165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左右箭头 484">
            <a:extLst>
              <a:ext uri="{FF2B5EF4-FFF2-40B4-BE49-F238E27FC236}">
                <a16:creationId xmlns:a16="http://schemas.microsoft.com/office/drawing/2014/main" id="{4B9E79D4-6620-EA4F-8F40-341BF1FB098D}"/>
              </a:ext>
            </a:extLst>
          </p:cNvPr>
          <p:cNvSpPr/>
          <p:nvPr/>
        </p:nvSpPr>
        <p:spPr>
          <a:xfrm>
            <a:off x="5402944" y="161873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左右箭头 485">
            <a:extLst>
              <a:ext uri="{FF2B5EF4-FFF2-40B4-BE49-F238E27FC236}">
                <a16:creationId xmlns:a16="http://schemas.microsoft.com/office/drawing/2014/main" id="{90C9265B-77BD-E342-8BCF-6D7376E343EE}"/>
              </a:ext>
            </a:extLst>
          </p:cNvPr>
          <p:cNvSpPr/>
          <p:nvPr/>
        </p:nvSpPr>
        <p:spPr>
          <a:xfrm>
            <a:off x="5416280" y="3154263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左右箭头 486">
            <a:extLst>
              <a:ext uri="{FF2B5EF4-FFF2-40B4-BE49-F238E27FC236}">
                <a16:creationId xmlns:a16="http://schemas.microsoft.com/office/drawing/2014/main" id="{D95D7DAC-2687-4A49-9BC8-28D88101BEE6}"/>
              </a:ext>
            </a:extLst>
          </p:cNvPr>
          <p:cNvSpPr/>
          <p:nvPr/>
        </p:nvSpPr>
        <p:spPr>
          <a:xfrm>
            <a:off x="5402944" y="4859571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DCCB2E8C-E924-2941-AAB3-BF78A7372256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5989A512-C119-B54D-9777-F3F3DE5AFAA7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77E9A0B7-BF1A-5A4A-BA32-CB27BA341F6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491" name="文本框 490">
            <a:extLst>
              <a:ext uri="{FF2B5EF4-FFF2-40B4-BE49-F238E27FC236}">
                <a16:creationId xmlns:a16="http://schemas.microsoft.com/office/drawing/2014/main" id="{808AD518-F4A4-9D46-B4DC-1440E070139E}"/>
              </a:ext>
            </a:extLst>
          </p:cNvPr>
          <p:cNvSpPr txBox="1"/>
          <p:nvPr/>
        </p:nvSpPr>
        <p:spPr>
          <a:xfrm>
            <a:off x="6483097" y="149015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143DA0D4-6E09-9443-B34B-4EB5BD09D1C4}"/>
              </a:ext>
            </a:extLst>
          </p:cNvPr>
          <p:cNvSpPr txBox="1"/>
          <p:nvPr/>
        </p:nvSpPr>
        <p:spPr>
          <a:xfrm>
            <a:off x="6481819" y="3154263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23332206-2981-D74B-B572-30C8FFFC3D61}"/>
              </a:ext>
            </a:extLst>
          </p:cNvPr>
          <p:cNvSpPr txBox="1"/>
          <p:nvPr/>
        </p:nvSpPr>
        <p:spPr>
          <a:xfrm>
            <a:off x="6497760" y="4906178"/>
            <a:ext cx="1051891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pic>
        <p:nvPicPr>
          <p:cNvPr id="496" name="图片 495">
            <a:extLst>
              <a:ext uri="{FF2B5EF4-FFF2-40B4-BE49-F238E27FC236}">
                <a16:creationId xmlns:a16="http://schemas.microsoft.com/office/drawing/2014/main" id="{130D982C-225B-FA41-8BEB-CCBE7BB53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945" y="1361282"/>
            <a:ext cx="809941" cy="720000"/>
          </a:xfrm>
          <a:prstGeom prst="rect">
            <a:avLst/>
          </a:prstGeom>
        </p:spPr>
      </p:pic>
      <p:pic>
        <p:nvPicPr>
          <p:cNvPr id="497" name="图片 496">
            <a:extLst>
              <a:ext uri="{FF2B5EF4-FFF2-40B4-BE49-F238E27FC236}">
                <a16:creationId xmlns:a16="http://schemas.microsoft.com/office/drawing/2014/main" id="{78147C3F-C285-D34D-BC96-62736421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3069000"/>
            <a:ext cx="809941" cy="720000"/>
          </a:xfrm>
          <a:prstGeom prst="rect">
            <a:avLst/>
          </a:prstGeom>
        </p:spPr>
      </p:pic>
      <p:pic>
        <p:nvPicPr>
          <p:cNvPr id="498" name="图片 497">
            <a:extLst>
              <a:ext uri="{FF2B5EF4-FFF2-40B4-BE49-F238E27FC236}">
                <a16:creationId xmlns:a16="http://schemas.microsoft.com/office/drawing/2014/main" id="{B856BB6A-E33C-5044-AB76-FD699E66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4776718"/>
            <a:ext cx="8099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871D59-C4C7-0D49-89D7-DD3DD72A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C9A0A413-D026-DE46-8758-CAF46B877E20}"/>
              </a:ext>
            </a:extLst>
          </p:cNvPr>
          <p:cNvSpPr/>
          <p:nvPr/>
        </p:nvSpPr>
        <p:spPr>
          <a:xfrm>
            <a:off x="803187" y="1377248"/>
            <a:ext cx="3459805" cy="16741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6A9F3-2184-5C45-AB49-11C3B77D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1" y="1722468"/>
            <a:ext cx="1440000" cy="8752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CBE9A3E-6A2F-594C-88BE-C0356514A6AA}"/>
              </a:ext>
            </a:extLst>
          </p:cNvPr>
          <p:cNvSpPr/>
          <p:nvPr/>
        </p:nvSpPr>
        <p:spPr>
          <a:xfrm>
            <a:off x="5929357" y="1377248"/>
            <a:ext cx="3214644" cy="16741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F170538C-F41D-B64C-B766-2DA469E2CE6E}"/>
              </a:ext>
            </a:extLst>
          </p:cNvPr>
          <p:cNvSpPr/>
          <p:nvPr/>
        </p:nvSpPr>
        <p:spPr>
          <a:xfrm>
            <a:off x="4352004" y="2341654"/>
            <a:ext cx="1523570" cy="462547"/>
          </a:xfrm>
          <a:prstGeom prst="left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C6ED6-4FE3-0C42-A5FB-3DA2A4B9B64E}"/>
              </a:ext>
            </a:extLst>
          </p:cNvPr>
          <p:cNvSpPr txBox="1"/>
          <p:nvPr/>
        </p:nvSpPr>
        <p:spPr>
          <a:xfrm>
            <a:off x="1054370" y="198347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58A7-108A-7D40-AD2B-8EECA7F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92" y="1557399"/>
            <a:ext cx="1416491" cy="1259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E1095A-AA18-D44B-BEA1-738B7AA11733}"/>
              </a:ext>
            </a:extLst>
          </p:cNvPr>
          <p:cNvSpPr txBox="1"/>
          <p:nvPr/>
        </p:nvSpPr>
        <p:spPr>
          <a:xfrm>
            <a:off x="6135614" y="1962931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958BF34-2D0D-7C4B-9304-3BC73230BBB2}"/>
              </a:ext>
            </a:extLst>
          </p:cNvPr>
          <p:cNvSpPr/>
          <p:nvPr/>
        </p:nvSpPr>
        <p:spPr>
          <a:xfrm>
            <a:off x="4380677" y="1557399"/>
            <a:ext cx="1523570" cy="42607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905BE-5857-4E45-BF90-38B32B1DC2AC}"/>
              </a:ext>
            </a:extLst>
          </p:cNvPr>
          <p:cNvSpPr txBox="1"/>
          <p:nvPr/>
        </p:nvSpPr>
        <p:spPr>
          <a:xfrm>
            <a:off x="4259246" y="95345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/>
              <a:t>矩阵结构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/>
              <a:t>MPI</a:t>
            </a:r>
            <a:r>
              <a:rPr kumimoji="1" lang="zh-CN" altLang="en-US" sz="2000" b="1" dirty="0"/>
              <a:t>通信边界</a:t>
            </a:r>
            <a:endParaRPr kumimoji="1" lang="en-US" altLang="zh-CN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59CBB-9D4E-C84A-B38E-DE087E6B90E4}"/>
              </a:ext>
            </a:extLst>
          </p:cNvPr>
          <p:cNvSpPr txBox="1"/>
          <p:nvPr/>
        </p:nvSpPr>
        <p:spPr>
          <a:xfrm>
            <a:off x="4280687" y="27383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稀疏矩阵系数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初值、右端项</a:t>
            </a:r>
            <a:endParaRPr kumimoji="1" lang="en-US" altLang="zh-CN" sz="20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A22C64-8279-8647-80A0-F2936340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3726336"/>
            <a:ext cx="8343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99541D-FD0A-5044-AC1D-83E820483200}"/>
              </a:ext>
            </a:extLst>
          </p:cNvPr>
          <p:cNvSpPr txBox="1"/>
          <p:nvPr/>
        </p:nvSpPr>
        <p:spPr>
          <a:xfrm>
            <a:off x="266442" y="1963668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num_neighbors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E7C094-670C-3B48-96F6-7C1CCE10EC86}"/>
              </a:ext>
            </a:extLst>
          </p:cNvPr>
          <p:cNvSpPr/>
          <p:nvPr/>
        </p:nvSpPr>
        <p:spPr>
          <a:xfrm>
            <a:off x="785814" y="2440132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83" name="矩形 582">
            <a:extLst>
              <a:ext uri="{FF2B5EF4-FFF2-40B4-BE49-F238E27FC236}">
                <a16:creationId xmlns:a16="http://schemas.microsoft.com/office/drawing/2014/main" id="{80E46944-5800-3C49-B187-9793F9D6204B}"/>
              </a:ext>
            </a:extLst>
          </p:cNvPr>
          <p:cNvSpPr/>
          <p:nvPr/>
        </p:nvSpPr>
        <p:spPr>
          <a:xfrm>
            <a:off x="655971" y="2916596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0" name="矩形 959">
            <a:extLst>
              <a:ext uri="{FF2B5EF4-FFF2-40B4-BE49-F238E27FC236}">
                <a16:creationId xmlns:a16="http://schemas.microsoft.com/office/drawing/2014/main" id="{A22ED605-6244-F745-9840-131EABA00E43}"/>
              </a:ext>
            </a:extLst>
          </p:cNvPr>
          <p:cNvSpPr/>
          <p:nvPr/>
        </p:nvSpPr>
        <p:spPr>
          <a:xfrm>
            <a:off x="785814" y="3546481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1" name="矩形 960">
            <a:extLst>
              <a:ext uri="{FF2B5EF4-FFF2-40B4-BE49-F238E27FC236}">
                <a16:creationId xmlns:a16="http://schemas.microsoft.com/office/drawing/2014/main" id="{E01D6E97-F081-CF46-80BE-DE83FDCC4668}"/>
              </a:ext>
            </a:extLst>
          </p:cNvPr>
          <p:cNvSpPr/>
          <p:nvPr/>
        </p:nvSpPr>
        <p:spPr>
          <a:xfrm>
            <a:off x="655971" y="4461202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2" name="矩形 961">
            <a:extLst>
              <a:ext uri="{FF2B5EF4-FFF2-40B4-BE49-F238E27FC236}">
                <a16:creationId xmlns:a16="http://schemas.microsoft.com/office/drawing/2014/main" id="{9E46D798-3D0A-374E-8750-0AC4E64ACC14}"/>
              </a:ext>
            </a:extLst>
          </p:cNvPr>
          <p:cNvSpPr/>
          <p:nvPr/>
        </p:nvSpPr>
        <p:spPr>
          <a:xfrm>
            <a:off x="785814" y="4917014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312BB-A9D3-134F-B486-F95DB3995201}"/>
              </a:ext>
            </a:extLst>
          </p:cNvPr>
          <p:cNvSpPr/>
          <p:nvPr/>
        </p:nvSpPr>
        <p:spPr>
          <a:xfrm>
            <a:off x="2479162" y="2003235"/>
            <a:ext cx="39188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3" name="矩形 962">
            <a:extLst>
              <a:ext uri="{FF2B5EF4-FFF2-40B4-BE49-F238E27FC236}">
                <a16:creationId xmlns:a16="http://schemas.microsoft.com/office/drawing/2014/main" id="{2145BE12-E6C5-3E4D-A9FF-DF0E3B002AE2}"/>
              </a:ext>
            </a:extLst>
          </p:cNvPr>
          <p:cNvSpPr/>
          <p:nvPr/>
        </p:nvSpPr>
        <p:spPr>
          <a:xfrm>
            <a:off x="2479162" y="2506371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64" name="矩形 963">
            <a:extLst>
              <a:ext uri="{FF2B5EF4-FFF2-40B4-BE49-F238E27FC236}">
                <a16:creationId xmlns:a16="http://schemas.microsoft.com/office/drawing/2014/main" id="{5CFE7292-B2D9-0248-8AF7-C55385911117}"/>
              </a:ext>
            </a:extLst>
          </p:cNvPr>
          <p:cNvSpPr/>
          <p:nvPr/>
        </p:nvSpPr>
        <p:spPr>
          <a:xfrm>
            <a:off x="2871048" y="250418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5" name="矩形 964">
            <a:extLst>
              <a:ext uri="{FF2B5EF4-FFF2-40B4-BE49-F238E27FC236}">
                <a16:creationId xmlns:a16="http://schemas.microsoft.com/office/drawing/2014/main" id="{7575B95C-26FB-BB41-92CD-9FAAC619300F}"/>
              </a:ext>
            </a:extLst>
          </p:cNvPr>
          <p:cNvSpPr/>
          <p:nvPr/>
        </p:nvSpPr>
        <p:spPr>
          <a:xfrm>
            <a:off x="2479162" y="3013289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966" name="矩形 965">
            <a:extLst>
              <a:ext uri="{FF2B5EF4-FFF2-40B4-BE49-F238E27FC236}">
                <a16:creationId xmlns:a16="http://schemas.microsoft.com/office/drawing/2014/main" id="{1B32BC0D-C59F-B349-9A22-01AE77D4AB4E}"/>
              </a:ext>
            </a:extLst>
          </p:cNvPr>
          <p:cNvSpPr/>
          <p:nvPr/>
        </p:nvSpPr>
        <p:spPr>
          <a:xfrm>
            <a:off x="2871048" y="3013289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7" name="矩形 966">
            <a:extLst>
              <a:ext uri="{FF2B5EF4-FFF2-40B4-BE49-F238E27FC236}">
                <a16:creationId xmlns:a16="http://schemas.microsoft.com/office/drawing/2014/main" id="{04CA9B07-BF7F-214D-A6AA-71FA2B67F53B}"/>
              </a:ext>
            </a:extLst>
          </p:cNvPr>
          <p:cNvSpPr/>
          <p:nvPr/>
        </p:nvSpPr>
        <p:spPr>
          <a:xfrm>
            <a:off x="2485362" y="4518463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68" name="矩形 967">
            <a:extLst>
              <a:ext uri="{FF2B5EF4-FFF2-40B4-BE49-F238E27FC236}">
                <a16:creationId xmlns:a16="http://schemas.microsoft.com/office/drawing/2014/main" id="{5B64560B-168C-B04A-99B3-A06AE330116D}"/>
              </a:ext>
            </a:extLst>
          </p:cNvPr>
          <p:cNvSpPr/>
          <p:nvPr/>
        </p:nvSpPr>
        <p:spPr>
          <a:xfrm>
            <a:off x="2877248" y="4518463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9" name="矩形 968">
            <a:extLst>
              <a:ext uri="{FF2B5EF4-FFF2-40B4-BE49-F238E27FC236}">
                <a16:creationId xmlns:a16="http://schemas.microsoft.com/office/drawing/2014/main" id="{4B02EEF8-7B43-EA44-83B2-39FF9B6E3CDF}"/>
              </a:ext>
            </a:extLst>
          </p:cNvPr>
          <p:cNvSpPr/>
          <p:nvPr/>
        </p:nvSpPr>
        <p:spPr>
          <a:xfrm>
            <a:off x="247916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0" name="矩形 969">
            <a:extLst>
              <a:ext uri="{FF2B5EF4-FFF2-40B4-BE49-F238E27FC236}">
                <a16:creationId xmlns:a16="http://schemas.microsoft.com/office/drawing/2014/main" id="{2BFC47BF-FB3F-5441-8566-9783C5457C41}"/>
              </a:ext>
            </a:extLst>
          </p:cNvPr>
          <p:cNvSpPr/>
          <p:nvPr/>
        </p:nvSpPr>
        <p:spPr>
          <a:xfrm>
            <a:off x="2871578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1" name="矩形 970">
            <a:extLst>
              <a:ext uri="{FF2B5EF4-FFF2-40B4-BE49-F238E27FC236}">
                <a16:creationId xmlns:a16="http://schemas.microsoft.com/office/drawing/2014/main" id="{256D5B0C-8834-0A4D-97B6-396905B16DA0}"/>
              </a:ext>
            </a:extLst>
          </p:cNvPr>
          <p:cNvSpPr/>
          <p:nvPr/>
        </p:nvSpPr>
        <p:spPr>
          <a:xfrm>
            <a:off x="3263994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2" name="矩形 971">
            <a:extLst>
              <a:ext uri="{FF2B5EF4-FFF2-40B4-BE49-F238E27FC236}">
                <a16:creationId xmlns:a16="http://schemas.microsoft.com/office/drawing/2014/main" id="{01006636-27BB-BD40-9D8B-823E3E64DDE4}"/>
              </a:ext>
            </a:extLst>
          </p:cNvPr>
          <p:cNvSpPr/>
          <p:nvPr/>
        </p:nvSpPr>
        <p:spPr>
          <a:xfrm>
            <a:off x="3656410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3" name="矩形 972">
            <a:extLst>
              <a:ext uri="{FF2B5EF4-FFF2-40B4-BE49-F238E27FC236}">
                <a16:creationId xmlns:a16="http://schemas.microsoft.com/office/drawing/2014/main" id="{54E934CA-4122-6C47-8B1E-5AFB5C4DB22C}"/>
              </a:ext>
            </a:extLst>
          </p:cNvPr>
          <p:cNvSpPr/>
          <p:nvPr/>
        </p:nvSpPr>
        <p:spPr>
          <a:xfrm>
            <a:off x="4048826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74" name="矩形 973">
            <a:extLst>
              <a:ext uri="{FF2B5EF4-FFF2-40B4-BE49-F238E27FC236}">
                <a16:creationId xmlns:a16="http://schemas.microsoft.com/office/drawing/2014/main" id="{C1BDFF39-01A3-8B48-804C-07DCFB989222}"/>
              </a:ext>
            </a:extLst>
          </p:cNvPr>
          <p:cNvSpPr/>
          <p:nvPr/>
        </p:nvSpPr>
        <p:spPr>
          <a:xfrm>
            <a:off x="444124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75" name="矩形 974">
            <a:extLst>
              <a:ext uri="{FF2B5EF4-FFF2-40B4-BE49-F238E27FC236}">
                <a16:creationId xmlns:a16="http://schemas.microsoft.com/office/drawing/2014/main" id="{A8C7F563-BFC2-144C-8689-D1E24DE39926}"/>
              </a:ext>
            </a:extLst>
          </p:cNvPr>
          <p:cNvSpPr/>
          <p:nvPr/>
        </p:nvSpPr>
        <p:spPr>
          <a:xfrm>
            <a:off x="247916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6" name="矩形 975">
            <a:extLst>
              <a:ext uri="{FF2B5EF4-FFF2-40B4-BE49-F238E27FC236}">
                <a16:creationId xmlns:a16="http://schemas.microsoft.com/office/drawing/2014/main" id="{719136FE-29EC-1F4F-B6C9-74983AE0959E}"/>
              </a:ext>
            </a:extLst>
          </p:cNvPr>
          <p:cNvSpPr/>
          <p:nvPr/>
        </p:nvSpPr>
        <p:spPr>
          <a:xfrm>
            <a:off x="2871583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7" name="矩形 976">
            <a:extLst>
              <a:ext uri="{FF2B5EF4-FFF2-40B4-BE49-F238E27FC236}">
                <a16:creationId xmlns:a16="http://schemas.microsoft.com/office/drawing/2014/main" id="{1DF36977-06B6-F44C-B2E2-5D267045F996}"/>
              </a:ext>
            </a:extLst>
          </p:cNvPr>
          <p:cNvSpPr/>
          <p:nvPr/>
        </p:nvSpPr>
        <p:spPr>
          <a:xfrm>
            <a:off x="3263999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8" name="矩形 977">
            <a:extLst>
              <a:ext uri="{FF2B5EF4-FFF2-40B4-BE49-F238E27FC236}">
                <a16:creationId xmlns:a16="http://schemas.microsoft.com/office/drawing/2014/main" id="{3B271833-6220-4B4B-BDEF-74EBDE2BC627}"/>
              </a:ext>
            </a:extLst>
          </p:cNvPr>
          <p:cNvSpPr/>
          <p:nvPr/>
        </p:nvSpPr>
        <p:spPr>
          <a:xfrm>
            <a:off x="3656415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9" name="矩形 978">
            <a:extLst>
              <a:ext uri="{FF2B5EF4-FFF2-40B4-BE49-F238E27FC236}">
                <a16:creationId xmlns:a16="http://schemas.microsoft.com/office/drawing/2014/main" id="{0AE12F3F-9A0A-B34A-83F4-C86F1EBEA15D}"/>
              </a:ext>
            </a:extLst>
          </p:cNvPr>
          <p:cNvSpPr/>
          <p:nvPr/>
        </p:nvSpPr>
        <p:spPr>
          <a:xfrm>
            <a:off x="4048831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80" name="矩形 979">
            <a:extLst>
              <a:ext uri="{FF2B5EF4-FFF2-40B4-BE49-F238E27FC236}">
                <a16:creationId xmlns:a16="http://schemas.microsoft.com/office/drawing/2014/main" id="{61347B86-9872-DF4E-8BDC-B7709425C6F8}"/>
              </a:ext>
            </a:extLst>
          </p:cNvPr>
          <p:cNvSpPr/>
          <p:nvPr/>
        </p:nvSpPr>
        <p:spPr>
          <a:xfrm>
            <a:off x="444124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81" name="矩形 980">
            <a:extLst>
              <a:ext uri="{FF2B5EF4-FFF2-40B4-BE49-F238E27FC236}">
                <a16:creationId xmlns:a16="http://schemas.microsoft.com/office/drawing/2014/main" id="{2861AEFC-BD65-C448-BA62-1A8D58144DC4}"/>
              </a:ext>
            </a:extLst>
          </p:cNvPr>
          <p:cNvSpPr/>
          <p:nvPr/>
        </p:nvSpPr>
        <p:spPr>
          <a:xfrm>
            <a:off x="2479162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42</a:t>
            </a:r>
            <a:endParaRPr kumimoji="1" lang="zh-CN" altLang="en-US" dirty="0"/>
          </a:p>
        </p:txBody>
      </p:sp>
      <p:sp>
        <p:nvSpPr>
          <p:cNvPr id="982" name="矩形 981">
            <a:extLst>
              <a:ext uri="{FF2B5EF4-FFF2-40B4-BE49-F238E27FC236}">
                <a16:creationId xmlns:a16="http://schemas.microsoft.com/office/drawing/2014/main" id="{FB196D96-D588-F940-B1B0-B0B3DDFAEF39}"/>
              </a:ext>
            </a:extLst>
          </p:cNvPr>
          <p:cNvSpPr/>
          <p:nvPr/>
        </p:nvSpPr>
        <p:spPr>
          <a:xfrm>
            <a:off x="2871579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44</a:t>
            </a:r>
            <a:endParaRPr kumimoji="1" lang="zh-CN" altLang="en-US" dirty="0"/>
          </a:p>
        </p:txBody>
      </p:sp>
      <p:sp>
        <p:nvSpPr>
          <p:cNvPr id="983" name="矩形 982">
            <a:extLst>
              <a:ext uri="{FF2B5EF4-FFF2-40B4-BE49-F238E27FC236}">
                <a16:creationId xmlns:a16="http://schemas.microsoft.com/office/drawing/2014/main" id="{EA7E0C8C-A38E-894B-9E2D-6E9BE259A39A}"/>
              </a:ext>
            </a:extLst>
          </p:cNvPr>
          <p:cNvSpPr/>
          <p:nvPr/>
        </p:nvSpPr>
        <p:spPr>
          <a:xfrm>
            <a:off x="3263996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45</a:t>
            </a:r>
            <a:endParaRPr kumimoji="1" lang="zh-CN" altLang="en-US" dirty="0"/>
          </a:p>
        </p:txBody>
      </p:sp>
      <p:sp>
        <p:nvSpPr>
          <p:cNvPr id="984" name="矩形 983">
            <a:extLst>
              <a:ext uri="{FF2B5EF4-FFF2-40B4-BE49-F238E27FC236}">
                <a16:creationId xmlns:a16="http://schemas.microsoft.com/office/drawing/2014/main" id="{2C934977-B92A-2040-9F2A-D62A4A025A33}"/>
              </a:ext>
            </a:extLst>
          </p:cNvPr>
          <p:cNvSpPr/>
          <p:nvPr/>
        </p:nvSpPr>
        <p:spPr>
          <a:xfrm>
            <a:off x="3656413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47</a:t>
            </a:r>
            <a:endParaRPr kumimoji="1" lang="zh-CN" altLang="en-US" dirty="0"/>
          </a:p>
        </p:txBody>
      </p:sp>
      <p:sp>
        <p:nvSpPr>
          <p:cNvPr id="985" name="矩形 984">
            <a:extLst>
              <a:ext uri="{FF2B5EF4-FFF2-40B4-BE49-F238E27FC236}">
                <a16:creationId xmlns:a16="http://schemas.microsoft.com/office/drawing/2014/main" id="{23EF96DA-676A-F346-8161-1E78B0975B86}"/>
              </a:ext>
            </a:extLst>
          </p:cNvPr>
          <p:cNvSpPr/>
          <p:nvPr/>
        </p:nvSpPr>
        <p:spPr>
          <a:xfrm>
            <a:off x="4048830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48</a:t>
            </a:r>
            <a:endParaRPr kumimoji="1" lang="zh-CN" altLang="en-US" dirty="0"/>
          </a:p>
        </p:txBody>
      </p:sp>
      <p:sp>
        <p:nvSpPr>
          <p:cNvPr id="986" name="矩形 985">
            <a:extLst>
              <a:ext uri="{FF2B5EF4-FFF2-40B4-BE49-F238E27FC236}">
                <a16:creationId xmlns:a16="http://schemas.microsoft.com/office/drawing/2014/main" id="{17C50C66-E7AE-8B41-8CD3-EF084ABF3354}"/>
              </a:ext>
            </a:extLst>
          </p:cNvPr>
          <p:cNvSpPr/>
          <p:nvPr/>
        </p:nvSpPr>
        <p:spPr>
          <a:xfrm>
            <a:off x="2479156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43</a:t>
            </a:r>
            <a:endParaRPr kumimoji="1" lang="zh-CN" altLang="en-US" dirty="0"/>
          </a:p>
        </p:txBody>
      </p:sp>
      <p:sp>
        <p:nvSpPr>
          <p:cNvPr id="987" name="矩形 986">
            <a:extLst>
              <a:ext uri="{FF2B5EF4-FFF2-40B4-BE49-F238E27FC236}">
                <a16:creationId xmlns:a16="http://schemas.microsoft.com/office/drawing/2014/main" id="{8F0742E8-FBCA-634B-93DA-7CC96E686B0E}"/>
              </a:ext>
            </a:extLst>
          </p:cNvPr>
          <p:cNvSpPr/>
          <p:nvPr/>
        </p:nvSpPr>
        <p:spPr>
          <a:xfrm>
            <a:off x="2871573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46</a:t>
            </a:r>
            <a:endParaRPr kumimoji="1" lang="zh-CN" altLang="en-US" dirty="0"/>
          </a:p>
        </p:txBody>
      </p:sp>
      <p:sp>
        <p:nvSpPr>
          <p:cNvPr id="988" name="矩形 987">
            <a:extLst>
              <a:ext uri="{FF2B5EF4-FFF2-40B4-BE49-F238E27FC236}">
                <a16:creationId xmlns:a16="http://schemas.microsoft.com/office/drawing/2014/main" id="{9E50252C-E4F9-1947-91BE-97B8DEA33558}"/>
              </a:ext>
            </a:extLst>
          </p:cNvPr>
          <p:cNvSpPr/>
          <p:nvPr/>
        </p:nvSpPr>
        <p:spPr>
          <a:xfrm>
            <a:off x="3263990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49</a:t>
            </a:r>
            <a:endParaRPr kumimoji="1" lang="zh-CN" altLang="en-US" dirty="0"/>
          </a:p>
        </p:txBody>
      </p:sp>
      <p:sp>
        <p:nvSpPr>
          <p:cNvPr id="989" name="矩形 988">
            <a:extLst>
              <a:ext uri="{FF2B5EF4-FFF2-40B4-BE49-F238E27FC236}">
                <a16:creationId xmlns:a16="http://schemas.microsoft.com/office/drawing/2014/main" id="{ACD909C0-3336-5241-9E90-4DA6F230C1CB}"/>
              </a:ext>
            </a:extLst>
          </p:cNvPr>
          <p:cNvSpPr/>
          <p:nvPr/>
        </p:nvSpPr>
        <p:spPr>
          <a:xfrm>
            <a:off x="3656407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50</a:t>
            </a:r>
            <a:endParaRPr kumimoji="1" lang="zh-CN" altLang="en-US" dirty="0"/>
          </a:p>
        </p:txBody>
      </p:sp>
      <p:sp>
        <p:nvSpPr>
          <p:cNvPr id="990" name="矩形 989">
            <a:extLst>
              <a:ext uri="{FF2B5EF4-FFF2-40B4-BE49-F238E27FC236}">
                <a16:creationId xmlns:a16="http://schemas.microsoft.com/office/drawing/2014/main" id="{3DED17B6-8180-364A-8D1F-5064A7E334E1}"/>
              </a:ext>
            </a:extLst>
          </p:cNvPr>
          <p:cNvSpPr/>
          <p:nvPr/>
        </p:nvSpPr>
        <p:spPr>
          <a:xfrm>
            <a:off x="4048824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51</a:t>
            </a:r>
            <a:endParaRPr kumimoji="1" lang="zh-CN" altLang="en-US" dirty="0"/>
          </a:p>
        </p:txBody>
      </p:sp>
      <p:sp>
        <p:nvSpPr>
          <p:cNvPr id="991" name="矩形 990">
            <a:extLst>
              <a:ext uri="{FF2B5EF4-FFF2-40B4-BE49-F238E27FC236}">
                <a16:creationId xmlns:a16="http://schemas.microsoft.com/office/drawing/2014/main" id="{A8D9B588-3A5C-6F4D-9F98-28150E8B0BFC}"/>
              </a:ext>
            </a:extLst>
          </p:cNvPr>
          <p:cNvSpPr/>
          <p:nvPr/>
        </p:nvSpPr>
        <p:spPr>
          <a:xfrm>
            <a:off x="4441241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52</a:t>
            </a:r>
            <a:endParaRPr kumimoji="1" lang="zh-CN" altLang="en-US" dirty="0"/>
          </a:p>
        </p:txBody>
      </p:sp>
      <p:sp>
        <p:nvSpPr>
          <p:cNvPr id="992" name="矩形 991">
            <a:extLst>
              <a:ext uri="{FF2B5EF4-FFF2-40B4-BE49-F238E27FC236}">
                <a16:creationId xmlns:a16="http://schemas.microsoft.com/office/drawing/2014/main" id="{8927822C-B70C-B540-964A-1DF8C1B0D808}"/>
              </a:ext>
            </a:extLst>
          </p:cNvPr>
          <p:cNvSpPr/>
          <p:nvPr/>
        </p:nvSpPr>
        <p:spPr>
          <a:xfrm>
            <a:off x="4833658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53</a:t>
            </a:r>
            <a:endParaRPr kumimoji="1" lang="zh-CN" altLang="en-US" dirty="0"/>
          </a:p>
        </p:txBody>
      </p:sp>
      <p:sp>
        <p:nvSpPr>
          <p:cNvPr id="993" name="矩形 992">
            <a:extLst>
              <a:ext uri="{FF2B5EF4-FFF2-40B4-BE49-F238E27FC236}">
                <a16:creationId xmlns:a16="http://schemas.microsoft.com/office/drawing/2014/main" id="{9DFF1F91-0041-7A4F-878B-7871FC6BBD40}"/>
              </a:ext>
            </a:extLst>
          </p:cNvPr>
          <p:cNvSpPr/>
          <p:nvPr/>
        </p:nvSpPr>
        <p:spPr>
          <a:xfrm>
            <a:off x="4833658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94" name="矩形 993">
            <a:extLst>
              <a:ext uri="{FF2B5EF4-FFF2-40B4-BE49-F238E27FC236}">
                <a16:creationId xmlns:a16="http://schemas.microsoft.com/office/drawing/2014/main" id="{CEA372FB-DC42-454D-9A5B-8903C817A4D1}"/>
              </a:ext>
            </a:extLst>
          </p:cNvPr>
          <p:cNvSpPr/>
          <p:nvPr/>
        </p:nvSpPr>
        <p:spPr>
          <a:xfrm>
            <a:off x="3852350" y="1963668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5" name="矩形 994">
            <a:extLst>
              <a:ext uri="{FF2B5EF4-FFF2-40B4-BE49-F238E27FC236}">
                <a16:creationId xmlns:a16="http://schemas.microsoft.com/office/drawing/2014/main" id="{B56432BF-C619-6D48-A96A-384BAABF3E8B}"/>
              </a:ext>
            </a:extLst>
          </p:cNvPr>
          <p:cNvSpPr/>
          <p:nvPr/>
        </p:nvSpPr>
        <p:spPr>
          <a:xfrm>
            <a:off x="3852350" y="2453336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1B2F34-B9ED-064D-ABB9-D4AF6E8BE3CE}"/>
              </a:ext>
            </a:extLst>
          </p:cNvPr>
          <p:cNvSpPr txBox="1"/>
          <p:nvPr/>
        </p:nvSpPr>
        <p:spPr>
          <a:xfrm>
            <a:off x="4244767" y="188677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通信</a:t>
            </a:r>
          </a:p>
        </p:txBody>
      </p:sp>
      <p:sp>
        <p:nvSpPr>
          <p:cNvPr id="996" name="文本框 995">
            <a:extLst>
              <a:ext uri="{FF2B5EF4-FFF2-40B4-BE49-F238E27FC236}">
                <a16:creationId xmlns:a16="http://schemas.microsoft.com/office/drawing/2014/main" id="{D6A2A700-B5EA-6648-8E8D-8F1AB738BB3D}"/>
              </a:ext>
            </a:extLst>
          </p:cNvPr>
          <p:cNvSpPr txBox="1"/>
          <p:nvPr/>
        </p:nvSpPr>
        <p:spPr>
          <a:xfrm>
            <a:off x="4266596" y="23821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通信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40854A-AD40-CE4B-8413-E85CAC7C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41" y="185731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1720989"/>
            <a:ext cx="809941" cy="72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7F18ED4-8A8A-FE4D-94C5-8EAAD72F4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2876327"/>
            <a:ext cx="809941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8005C64-AE28-5E47-8BDB-58C2FC696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4053948"/>
            <a:ext cx="809941" cy="720000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14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808" y="2361885"/>
            <a:ext cx="1782719" cy="1584755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960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E9C4B3-5378-7B48-8D22-1685DD6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5F6F1-D19E-8445-A23B-7C925272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2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51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218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795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05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0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266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6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0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14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8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55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465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9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22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4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78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622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300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52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39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190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771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672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7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34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572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10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00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614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2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88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33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417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53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6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975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50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4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3707</TotalTime>
  <Words>1677</Words>
  <Application>Microsoft Macintosh PowerPoint</Application>
  <PresentationFormat>宽屏</PresentationFormat>
  <Paragraphs>1564</Paragraphs>
  <Slides>93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9" baseType="lpstr">
      <vt:lpstr>等线</vt:lpstr>
      <vt:lpstr>等线 Light</vt:lpstr>
      <vt:lpstr>SimHei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134</cp:revision>
  <dcterms:created xsi:type="dcterms:W3CDTF">2020-02-13T09:49:07Z</dcterms:created>
  <dcterms:modified xsi:type="dcterms:W3CDTF">2020-03-05T08:00:52Z</dcterms:modified>
</cp:coreProperties>
</file>